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 id="2147483703" r:id="rId5"/>
  </p:sldMasterIdLst>
  <p:notesMasterIdLst>
    <p:notesMasterId r:id="rId49"/>
  </p:notesMasterIdLst>
  <p:handoutMasterIdLst>
    <p:handoutMasterId r:id="rId50"/>
  </p:handoutMasterIdLst>
  <p:sldIdLst>
    <p:sldId id="256" r:id="rId6"/>
    <p:sldId id="415" r:id="rId7"/>
    <p:sldId id="299" r:id="rId8"/>
    <p:sldId id="303" r:id="rId9"/>
    <p:sldId id="399" r:id="rId10"/>
    <p:sldId id="403" r:id="rId11"/>
    <p:sldId id="459" r:id="rId12"/>
    <p:sldId id="460" r:id="rId13"/>
    <p:sldId id="405" r:id="rId14"/>
    <p:sldId id="404" r:id="rId15"/>
    <p:sldId id="406" r:id="rId16"/>
    <p:sldId id="407" r:id="rId17"/>
    <p:sldId id="408" r:id="rId18"/>
    <p:sldId id="416" r:id="rId19"/>
    <p:sldId id="401" r:id="rId20"/>
    <p:sldId id="412" r:id="rId21"/>
    <p:sldId id="413" r:id="rId22"/>
    <p:sldId id="430" r:id="rId23"/>
    <p:sldId id="456" r:id="rId24"/>
    <p:sldId id="257" r:id="rId25"/>
    <p:sldId id="258" r:id="rId26"/>
    <p:sldId id="259" r:id="rId27"/>
    <p:sldId id="453" r:id="rId28"/>
    <p:sldId id="454" r:id="rId29"/>
    <p:sldId id="450" r:id="rId30"/>
    <p:sldId id="449" r:id="rId31"/>
    <p:sldId id="448" r:id="rId32"/>
    <p:sldId id="447" r:id="rId33"/>
    <p:sldId id="446" r:id="rId34"/>
    <p:sldId id="445" r:id="rId35"/>
    <p:sldId id="444" r:id="rId36"/>
    <p:sldId id="442" r:id="rId37"/>
    <p:sldId id="441" r:id="rId38"/>
    <p:sldId id="455" r:id="rId39"/>
    <p:sldId id="439" r:id="rId40"/>
    <p:sldId id="438" r:id="rId41"/>
    <p:sldId id="437" r:id="rId42"/>
    <p:sldId id="436" r:id="rId43"/>
    <p:sldId id="435" r:id="rId44"/>
    <p:sldId id="434" r:id="rId45"/>
    <p:sldId id="433" r:id="rId46"/>
    <p:sldId id="432" r:id="rId47"/>
    <p:sldId id="270" r:id="rId48"/>
  </p:sldIdLst>
  <p:sldSz cx="14630400" cy="8229600"/>
  <p:notesSz cx="6858000" cy="9144000"/>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37">
          <p15:clr>
            <a:srgbClr val="A4A3A4"/>
          </p15:clr>
        </p15:guide>
        <p15:guide id="2" orient="horz" pos="385">
          <p15:clr>
            <a:srgbClr val="A4A3A4"/>
          </p15:clr>
        </p15:guide>
        <p15:guide id="3" orient="horz" pos="2592">
          <p15:clr>
            <a:srgbClr val="A4A3A4"/>
          </p15:clr>
        </p15:guide>
        <p15:guide id="4" pos="8797">
          <p15:clr>
            <a:srgbClr val="A4A3A4"/>
          </p15:clr>
        </p15:guide>
        <p15:guide id="5" pos="4536">
          <p15:clr>
            <a:srgbClr val="A4A3A4"/>
          </p15:clr>
        </p15:guide>
        <p15:guide id="6" pos="427">
          <p15:clr>
            <a:srgbClr val="A4A3A4"/>
          </p15:clr>
        </p15:guide>
        <p15:guide id="7" pos="46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A32"/>
    <a:srgbClr val="2F3F4E"/>
    <a:srgbClr val="009CBD"/>
    <a:srgbClr val="FF7F32"/>
    <a:srgbClr val="8A2442"/>
    <a:srgbClr val="425563"/>
    <a:srgbClr val="A98B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7FEB83-1A68-1B44-92B5-36948404D3BF}" v="2" dt="2024-04-24T01:06:25.505"/>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1"/>
  </p:normalViewPr>
  <p:slideViewPr>
    <p:cSldViewPr snapToGrid="0">
      <p:cViewPr varScale="1">
        <p:scale>
          <a:sx n="89" d="100"/>
          <a:sy n="89" d="100"/>
        </p:scale>
        <p:origin x="744" y="184"/>
      </p:cViewPr>
      <p:guideLst>
        <p:guide orient="horz" pos="5037"/>
        <p:guide orient="horz" pos="385"/>
        <p:guide orient="horz" pos="2592"/>
        <p:guide pos="8797"/>
        <p:guide pos="4536"/>
        <p:guide pos="427"/>
        <p:guide pos="469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Zuppardi" userId="S::czuppardi@cintana.com::4268a802-6aea-4c97-9832-9267a9d31c22" providerId="AD" clId="Web-{151915E9-A24F-7418-660E-C4D9D23BE354}"/>
    <pc:docChg chg="modSld">
      <pc:chgData name="Carolina Zuppardi" userId="S::czuppardi@cintana.com::4268a802-6aea-4c97-9832-9267a9d31c22" providerId="AD" clId="Web-{151915E9-A24F-7418-660E-C4D9D23BE354}" dt="2023-09-27T00:51:09.020" v="193" actId="1076"/>
      <pc:docMkLst>
        <pc:docMk/>
      </pc:docMkLst>
      <pc:sldChg chg="modSp">
        <pc:chgData name="Carolina Zuppardi" userId="S::czuppardi@cintana.com::4268a802-6aea-4c97-9832-9267a9d31c22" providerId="AD" clId="Web-{151915E9-A24F-7418-660E-C4D9D23BE354}" dt="2023-09-27T00:48:19.670" v="73" actId="20577"/>
        <pc:sldMkLst>
          <pc:docMk/>
          <pc:sldMk cId="3100860357" sldId="402"/>
        </pc:sldMkLst>
        <pc:spChg chg="mod">
          <ac:chgData name="Carolina Zuppardi" userId="S::czuppardi@cintana.com::4268a802-6aea-4c97-9832-9267a9d31c22" providerId="AD" clId="Web-{151915E9-A24F-7418-660E-C4D9D23BE354}" dt="2023-09-27T00:48:19.670" v="73" actId="20577"/>
          <ac:spMkLst>
            <pc:docMk/>
            <pc:sldMk cId="3100860357" sldId="402"/>
            <ac:spMk id="4" creationId="{B8F5ECD6-1871-0149-70B5-DC48BA138126}"/>
          </ac:spMkLst>
        </pc:spChg>
      </pc:sldChg>
      <pc:sldChg chg="modSp">
        <pc:chgData name="Carolina Zuppardi" userId="S::czuppardi@cintana.com::4268a802-6aea-4c97-9832-9267a9d31c22" providerId="AD" clId="Web-{151915E9-A24F-7418-660E-C4D9D23BE354}" dt="2023-09-27T00:51:09.020" v="193" actId="1076"/>
        <pc:sldMkLst>
          <pc:docMk/>
          <pc:sldMk cId="3146776564" sldId="408"/>
        </pc:sldMkLst>
        <pc:spChg chg="mod">
          <ac:chgData name="Carolina Zuppardi" userId="S::czuppardi@cintana.com::4268a802-6aea-4c97-9832-9267a9d31c22" providerId="AD" clId="Web-{151915E9-A24F-7418-660E-C4D9D23BE354}" dt="2023-09-27T00:51:09.020" v="193" actId="1076"/>
          <ac:spMkLst>
            <pc:docMk/>
            <pc:sldMk cId="3146776564" sldId="408"/>
            <ac:spMk id="3" creationId="{5A5AA447-41AA-7B28-47E9-5BE900D84373}"/>
          </ac:spMkLst>
        </pc:spChg>
      </pc:sldChg>
      <pc:sldChg chg="addSp delSp modSp">
        <pc:chgData name="Carolina Zuppardi" userId="S::czuppardi@cintana.com::4268a802-6aea-4c97-9832-9267a9d31c22" providerId="AD" clId="Web-{151915E9-A24F-7418-660E-C4D9D23BE354}" dt="2023-09-27T00:23:50.261" v="55" actId="1076"/>
        <pc:sldMkLst>
          <pc:docMk/>
          <pc:sldMk cId="2253583006" sldId="414"/>
        </pc:sldMkLst>
        <pc:spChg chg="del">
          <ac:chgData name="Carolina Zuppardi" userId="S::czuppardi@cintana.com::4268a802-6aea-4c97-9832-9267a9d31c22" providerId="AD" clId="Web-{151915E9-A24F-7418-660E-C4D9D23BE354}" dt="2023-09-27T00:20:40.520" v="1"/>
          <ac:spMkLst>
            <pc:docMk/>
            <pc:sldMk cId="2253583006" sldId="414"/>
            <ac:spMk id="3" creationId="{00000000-0000-0000-0000-000000000000}"/>
          </ac:spMkLst>
        </pc:spChg>
        <pc:spChg chg="add del mod">
          <ac:chgData name="Carolina Zuppardi" userId="S::czuppardi@cintana.com::4268a802-6aea-4c97-9832-9267a9d31c22" providerId="AD" clId="Web-{151915E9-A24F-7418-660E-C4D9D23BE354}" dt="2023-09-27T00:20:45.395" v="2"/>
          <ac:spMkLst>
            <pc:docMk/>
            <pc:sldMk cId="2253583006" sldId="414"/>
            <ac:spMk id="6" creationId="{8B716C9D-E7C6-4D80-F979-A54D3E3BB1B0}"/>
          </ac:spMkLst>
        </pc:spChg>
        <pc:spChg chg="add mod">
          <ac:chgData name="Carolina Zuppardi" userId="S::czuppardi@cintana.com::4268a802-6aea-4c97-9832-9267a9d31c22" providerId="AD" clId="Web-{151915E9-A24F-7418-660E-C4D9D23BE354}" dt="2023-09-27T00:23:42.074" v="54" actId="14100"/>
          <ac:spMkLst>
            <pc:docMk/>
            <pc:sldMk cId="2253583006" sldId="414"/>
            <ac:spMk id="8" creationId="{9D53393B-EB15-6653-E95A-C910F22F8769}"/>
          </ac:spMkLst>
        </pc:spChg>
        <pc:spChg chg="mod">
          <ac:chgData name="Carolina Zuppardi" userId="S::czuppardi@cintana.com::4268a802-6aea-4c97-9832-9267a9d31c22" providerId="AD" clId="Web-{151915E9-A24F-7418-660E-C4D9D23BE354}" dt="2023-09-27T00:23:50.261" v="55" actId="1076"/>
          <ac:spMkLst>
            <pc:docMk/>
            <pc:sldMk cId="2253583006" sldId="414"/>
            <ac:spMk id="20" creationId="{504BCE40-AB7F-9E15-2ECE-E34F647068CA}"/>
          </ac:spMkLst>
        </pc:spChg>
        <pc:picChg chg="del mod">
          <ac:chgData name="Carolina Zuppardi" userId="S::czuppardi@cintana.com::4268a802-6aea-4c97-9832-9267a9d31c22" providerId="AD" clId="Web-{151915E9-A24F-7418-660E-C4D9D23BE354}" dt="2023-09-27T00:20:47.223" v="3"/>
          <ac:picMkLst>
            <pc:docMk/>
            <pc:sldMk cId="2253583006" sldId="414"/>
            <ac:picMk id="5" creationId="{9EC32078-7B81-14FC-DA56-52B6C279746F}"/>
          </ac:picMkLst>
        </pc:picChg>
        <pc:picChg chg="add mod">
          <ac:chgData name="Carolina Zuppardi" userId="S::czuppardi@cintana.com::4268a802-6aea-4c97-9832-9267a9d31c22" providerId="AD" clId="Web-{151915E9-A24F-7418-660E-C4D9D23BE354}" dt="2023-09-27T00:22:07.695" v="7" actId="1076"/>
          <ac:picMkLst>
            <pc:docMk/>
            <pc:sldMk cId="2253583006" sldId="414"/>
            <ac:picMk id="7" creationId="{E4AF325D-60B8-A862-4516-00959A04014F}"/>
          </ac:picMkLst>
        </pc:picChg>
      </pc:sldChg>
    </pc:docChg>
  </pc:docChgLst>
  <pc:docChgLst>
    <pc:chgData name="Carolina Zuppardi" userId="S::czuppardi@cintana.com::4268a802-6aea-4c97-9832-9267a9d31c22" providerId="AD" clId="Web-{E02FB5BE-67D5-B1DA-F94E-10E62FCB7AF2}"/>
    <pc:docChg chg="addSld delSld">
      <pc:chgData name="Carolina Zuppardi" userId="S::czuppardi@cintana.com::4268a802-6aea-4c97-9832-9267a9d31c22" providerId="AD" clId="Web-{E02FB5BE-67D5-B1DA-F94E-10E62FCB7AF2}" dt="2023-09-19T15:21:31.348" v="5"/>
      <pc:docMkLst>
        <pc:docMk/>
      </pc:docMkLst>
      <pc:sldChg chg="del">
        <pc:chgData name="Carolina Zuppardi" userId="S::czuppardi@cintana.com::4268a802-6aea-4c97-9832-9267a9d31c22" providerId="AD" clId="Web-{E02FB5BE-67D5-B1DA-F94E-10E62FCB7AF2}" dt="2023-09-19T15:21:31.348" v="5"/>
        <pc:sldMkLst>
          <pc:docMk/>
          <pc:sldMk cId="659609592" sldId="440"/>
        </pc:sldMkLst>
      </pc:sldChg>
      <pc:sldChg chg="del">
        <pc:chgData name="Carolina Zuppardi" userId="S::czuppardi@cintana.com::4268a802-6aea-4c97-9832-9267a9d31c22" providerId="AD" clId="Web-{E02FB5BE-67D5-B1DA-F94E-10E62FCB7AF2}" dt="2023-09-19T15:21:19.770" v="3"/>
        <pc:sldMkLst>
          <pc:docMk/>
          <pc:sldMk cId="783752581" sldId="443"/>
        </pc:sldMkLst>
      </pc:sldChg>
      <pc:sldChg chg="del">
        <pc:chgData name="Carolina Zuppardi" userId="S::czuppardi@cintana.com::4268a802-6aea-4c97-9832-9267a9d31c22" providerId="AD" clId="Web-{E02FB5BE-67D5-B1DA-F94E-10E62FCB7AF2}" dt="2023-09-19T15:20:54.644" v="0"/>
        <pc:sldMkLst>
          <pc:docMk/>
          <pc:sldMk cId="3153555251" sldId="451"/>
        </pc:sldMkLst>
      </pc:sldChg>
      <pc:sldChg chg="del">
        <pc:chgData name="Carolina Zuppardi" userId="S::czuppardi@cintana.com::4268a802-6aea-4c97-9832-9267a9d31c22" providerId="AD" clId="Web-{E02FB5BE-67D5-B1DA-F94E-10E62FCB7AF2}" dt="2023-09-19T15:21:10.816" v="2"/>
        <pc:sldMkLst>
          <pc:docMk/>
          <pc:sldMk cId="238100071" sldId="452"/>
        </pc:sldMkLst>
      </pc:sldChg>
      <pc:sldChg chg="add">
        <pc:chgData name="Carolina Zuppardi" userId="S::czuppardi@cintana.com::4268a802-6aea-4c97-9832-9267a9d31c22" providerId="AD" clId="Web-{E02FB5BE-67D5-B1DA-F94E-10E62FCB7AF2}" dt="2023-09-19T15:21:07.879" v="1"/>
        <pc:sldMkLst>
          <pc:docMk/>
          <pc:sldMk cId="2556184276" sldId="454"/>
        </pc:sldMkLst>
      </pc:sldChg>
      <pc:sldChg chg="add">
        <pc:chgData name="Carolina Zuppardi" userId="S::czuppardi@cintana.com::4268a802-6aea-4c97-9832-9267a9d31c22" providerId="AD" clId="Web-{E02FB5BE-67D5-B1DA-F94E-10E62FCB7AF2}" dt="2023-09-19T15:21:28.958" v="4"/>
        <pc:sldMkLst>
          <pc:docMk/>
          <pc:sldMk cId="1852015857" sldId="455"/>
        </pc:sldMkLst>
      </pc:sldChg>
    </pc:docChg>
  </pc:docChgLst>
  <pc:docChgLst>
    <pc:chgData name="Esdras Varela" userId="S::evarela@cintana.com::d6581113-2721-4359-a344-5de15b1243c9" providerId="AD" clId="Web-{56046D71-C658-307D-FA97-EEA6BD0F02F7}"/>
    <pc:docChg chg="addSld modSld">
      <pc:chgData name="Esdras Varela" userId="S::evarela@cintana.com::d6581113-2721-4359-a344-5de15b1243c9" providerId="AD" clId="Web-{56046D71-C658-307D-FA97-EEA6BD0F02F7}" dt="2024-03-27T15:43:15.784" v="151" actId="20577"/>
      <pc:docMkLst>
        <pc:docMk/>
      </pc:docMkLst>
      <pc:sldChg chg="addSp delSp modSp">
        <pc:chgData name="Esdras Varela" userId="S::evarela@cintana.com::d6581113-2721-4359-a344-5de15b1243c9" providerId="AD" clId="Web-{56046D71-C658-307D-FA97-EEA6BD0F02F7}" dt="2024-03-27T15:39:31.606" v="15"/>
        <pc:sldMkLst>
          <pc:docMk/>
          <pc:sldMk cId="2556184276" sldId="454"/>
        </pc:sldMkLst>
        <pc:spChg chg="add del mod">
          <ac:chgData name="Esdras Varela" userId="S::evarela@cintana.com::d6581113-2721-4359-a344-5de15b1243c9" providerId="AD" clId="Web-{56046D71-C658-307D-FA97-EEA6BD0F02F7}" dt="2024-03-27T15:39:31.606" v="15"/>
          <ac:spMkLst>
            <pc:docMk/>
            <pc:sldMk cId="2556184276" sldId="454"/>
            <ac:spMk id="6" creationId="{C92E7691-DAD7-3812-D24F-E3AD1AFE73D7}"/>
          </ac:spMkLst>
        </pc:spChg>
      </pc:sldChg>
      <pc:sldChg chg="addSp delSp modSp add replId">
        <pc:chgData name="Esdras Varela" userId="S::evarela@cintana.com::d6581113-2721-4359-a344-5de15b1243c9" providerId="AD" clId="Web-{56046D71-C658-307D-FA97-EEA6BD0F02F7}" dt="2024-03-27T15:43:15.784" v="151" actId="20577"/>
        <pc:sldMkLst>
          <pc:docMk/>
          <pc:sldMk cId="563140079" sldId="457"/>
        </pc:sldMkLst>
        <pc:spChg chg="add del mod">
          <ac:chgData name="Esdras Varela" userId="S::evarela@cintana.com::d6581113-2721-4359-a344-5de15b1243c9" providerId="AD" clId="Web-{56046D71-C658-307D-FA97-EEA6BD0F02F7}" dt="2024-03-27T15:42:04.610" v="90"/>
          <ac:spMkLst>
            <pc:docMk/>
            <pc:sldMk cId="563140079" sldId="457"/>
            <ac:spMk id="3" creationId="{C92E7691-DAD7-3812-D24F-E3AD1AFE73D7}"/>
          </ac:spMkLst>
        </pc:spChg>
        <pc:spChg chg="mod">
          <ac:chgData name="Esdras Varela" userId="S::evarela@cintana.com::d6581113-2721-4359-a344-5de15b1243c9" providerId="AD" clId="Web-{56046D71-C658-307D-FA97-EEA6BD0F02F7}" dt="2024-03-27T15:43:15.784" v="151" actId="20577"/>
          <ac:spMkLst>
            <pc:docMk/>
            <pc:sldMk cId="563140079" sldId="457"/>
            <ac:spMk id="5" creationId="{B0CC397E-28B8-4780-B6BA-8A2F9D1F48F4}"/>
          </ac:spMkLst>
        </pc:spChg>
        <pc:spChg chg="mod">
          <ac:chgData name="Esdras Varela" userId="S::evarela@cintana.com::d6581113-2721-4359-a344-5de15b1243c9" providerId="AD" clId="Web-{56046D71-C658-307D-FA97-EEA6BD0F02F7}" dt="2024-03-27T15:42:55.846" v="150" actId="20577"/>
          <ac:spMkLst>
            <pc:docMk/>
            <pc:sldMk cId="563140079" sldId="457"/>
            <ac:spMk id="16" creationId="{2D0B7864-1365-BAF2-8092-E614D5ECCE65}"/>
          </ac:spMkLst>
        </pc:spChg>
      </pc:sldChg>
    </pc:docChg>
  </pc:docChgLst>
  <pc:docChgLst>
    <pc:chgData name="Esdras Varela" userId="d6581113-2721-4359-a344-5de15b1243c9" providerId="ADAL" clId="{F47FEB83-1A68-1B44-92B5-36948404D3BF}"/>
    <pc:docChg chg="undo custSel addSld delSld modSld">
      <pc:chgData name="Esdras Varela" userId="d6581113-2721-4359-a344-5de15b1243c9" providerId="ADAL" clId="{F47FEB83-1A68-1B44-92B5-36948404D3BF}" dt="2024-04-24T01:06:25.491" v="9"/>
      <pc:docMkLst>
        <pc:docMk/>
      </pc:docMkLst>
      <pc:sldChg chg="modSp add mod">
        <pc:chgData name="Esdras Varela" userId="d6581113-2721-4359-a344-5de15b1243c9" providerId="ADAL" clId="{F47FEB83-1A68-1B44-92B5-36948404D3BF}" dt="2024-04-24T01:05:10.851" v="7" actId="14100"/>
        <pc:sldMkLst>
          <pc:docMk/>
          <pc:sldMk cId="0" sldId="257"/>
        </pc:sldMkLst>
        <pc:spChg chg="mod">
          <ac:chgData name="Esdras Varela" userId="d6581113-2721-4359-a344-5de15b1243c9" providerId="ADAL" clId="{F47FEB83-1A68-1B44-92B5-36948404D3BF}" dt="2024-04-24T01:04:50.749" v="6" actId="120"/>
          <ac:spMkLst>
            <pc:docMk/>
            <pc:sldMk cId="0" sldId="257"/>
            <ac:spMk id="2" creationId="{00000000-0000-0000-0000-000000000000}"/>
          </ac:spMkLst>
        </pc:spChg>
        <pc:spChg chg="mod">
          <ac:chgData name="Esdras Varela" userId="d6581113-2721-4359-a344-5de15b1243c9" providerId="ADAL" clId="{F47FEB83-1A68-1B44-92B5-36948404D3BF}" dt="2024-04-24T01:05:10.851" v="7" actId="14100"/>
          <ac:spMkLst>
            <pc:docMk/>
            <pc:sldMk cId="0" sldId="257"/>
            <ac:spMk id="3" creationId="{00000000-0000-0000-0000-000000000000}"/>
          </ac:spMkLst>
        </pc:spChg>
      </pc:sldChg>
      <pc:sldChg chg="add">
        <pc:chgData name="Esdras Varela" userId="d6581113-2721-4359-a344-5de15b1243c9" providerId="ADAL" clId="{F47FEB83-1A68-1B44-92B5-36948404D3BF}" dt="2024-04-24T01:04:16.506" v="0"/>
        <pc:sldMkLst>
          <pc:docMk/>
          <pc:sldMk cId="0" sldId="258"/>
        </pc:sldMkLst>
      </pc:sldChg>
      <pc:sldChg chg="add">
        <pc:chgData name="Esdras Varela" userId="d6581113-2721-4359-a344-5de15b1243c9" providerId="ADAL" clId="{F47FEB83-1A68-1B44-92B5-36948404D3BF}" dt="2024-04-24T01:04:16.506" v="0"/>
        <pc:sldMkLst>
          <pc:docMk/>
          <pc:sldMk cId="0" sldId="259"/>
        </pc:sldMkLst>
      </pc:sldChg>
      <pc:sldChg chg="add">
        <pc:chgData name="Esdras Varela" userId="d6581113-2721-4359-a344-5de15b1243c9" providerId="ADAL" clId="{F47FEB83-1A68-1B44-92B5-36948404D3BF}" dt="2024-04-24T01:06:25.491" v="9"/>
        <pc:sldMkLst>
          <pc:docMk/>
          <pc:sldMk cId="3078979189" sldId="418"/>
        </pc:sldMkLst>
      </pc:sldChg>
      <pc:sldChg chg="add">
        <pc:chgData name="Esdras Varela" userId="d6581113-2721-4359-a344-5de15b1243c9" providerId="ADAL" clId="{F47FEB83-1A68-1B44-92B5-36948404D3BF}" dt="2024-04-24T01:06:25.491" v="9"/>
        <pc:sldMkLst>
          <pc:docMk/>
          <pc:sldMk cId="2544835452" sldId="419"/>
        </pc:sldMkLst>
      </pc:sldChg>
      <pc:sldChg chg="add">
        <pc:chgData name="Esdras Varela" userId="d6581113-2721-4359-a344-5de15b1243c9" providerId="ADAL" clId="{F47FEB83-1A68-1B44-92B5-36948404D3BF}" dt="2024-04-24T01:06:25.491" v="9"/>
        <pc:sldMkLst>
          <pc:docMk/>
          <pc:sldMk cId="2803484063" sldId="420"/>
        </pc:sldMkLst>
      </pc:sldChg>
      <pc:sldChg chg="add">
        <pc:chgData name="Esdras Varela" userId="d6581113-2721-4359-a344-5de15b1243c9" providerId="ADAL" clId="{F47FEB83-1A68-1B44-92B5-36948404D3BF}" dt="2024-04-24T01:06:25.491" v="9"/>
        <pc:sldMkLst>
          <pc:docMk/>
          <pc:sldMk cId="2590789825" sldId="421"/>
        </pc:sldMkLst>
      </pc:sldChg>
      <pc:sldChg chg="add">
        <pc:chgData name="Esdras Varela" userId="d6581113-2721-4359-a344-5de15b1243c9" providerId="ADAL" clId="{F47FEB83-1A68-1B44-92B5-36948404D3BF}" dt="2024-04-24T01:06:25.491" v="9"/>
        <pc:sldMkLst>
          <pc:docMk/>
          <pc:sldMk cId="3985090571" sldId="423"/>
        </pc:sldMkLst>
      </pc:sldChg>
      <pc:sldChg chg="add">
        <pc:chgData name="Esdras Varela" userId="d6581113-2721-4359-a344-5de15b1243c9" providerId="ADAL" clId="{F47FEB83-1A68-1B44-92B5-36948404D3BF}" dt="2024-04-24T01:06:25.491" v="9"/>
        <pc:sldMkLst>
          <pc:docMk/>
          <pc:sldMk cId="116940797" sldId="424"/>
        </pc:sldMkLst>
      </pc:sldChg>
      <pc:sldChg chg="add">
        <pc:chgData name="Esdras Varela" userId="d6581113-2721-4359-a344-5de15b1243c9" providerId="ADAL" clId="{F47FEB83-1A68-1B44-92B5-36948404D3BF}" dt="2024-04-24T01:06:25.491" v="9"/>
        <pc:sldMkLst>
          <pc:docMk/>
          <pc:sldMk cId="1306043336" sldId="425"/>
        </pc:sldMkLst>
      </pc:sldChg>
      <pc:sldChg chg="add del">
        <pc:chgData name="Esdras Varela" userId="d6581113-2721-4359-a344-5de15b1243c9" providerId="ADAL" clId="{F47FEB83-1A68-1B44-92B5-36948404D3BF}" dt="2024-04-24T01:05:21.762" v="8" actId="2696"/>
        <pc:sldMkLst>
          <pc:docMk/>
          <pc:sldMk cId="563140079" sldId="457"/>
        </pc:sldMkLst>
      </pc:sldChg>
      <pc:sldChg chg="add">
        <pc:chgData name="Esdras Varela" userId="d6581113-2721-4359-a344-5de15b1243c9" providerId="ADAL" clId="{F47FEB83-1A68-1B44-92B5-36948404D3BF}" dt="2024-04-24T01:06:25.491" v="9"/>
        <pc:sldMkLst>
          <pc:docMk/>
          <pc:sldMk cId="915765573" sldId="457"/>
        </pc:sldMkLst>
      </pc:sldChg>
      <pc:sldChg chg="add">
        <pc:chgData name="Esdras Varela" userId="d6581113-2721-4359-a344-5de15b1243c9" providerId="ADAL" clId="{F47FEB83-1A68-1B44-92B5-36948404D3BF}" dt="2024-04-24T01:06:25.491" v="9"/>
        <pc:sldMkLst>
          <pc:docMk/>
          <pc:sldMk cId="615950340" sldId="458"/>
        </pc:sldMkLst>
      </pc:sldChg>
    </pc:docChg>
  </pc:docChgLst>
  <pc:docChgLst>
    <pc:chgData name="Carolina Zuppardi" userId="S::czuppardi@cintana.com::4268a802-6aea-4c97-9832-9267a9d31c22" providerId="AD" clId="Web-{4265E322-A544-091F-DA1C-72BAACDA0659}"/>
    <pc:docChg chg="modSld">
      <pc:chgData name="Carolina Zuppardi" userId="S::czuppardi@cintana.com::4268a802-6aea-4c97-9832-9267a9d31c22" providerId="AD" clId="Web-{4265E322-A544-091F-DA1C-72BAACDA0659}" dt="2023-12-05T18:43:34.206" v="14"/>
      <pc:docMkLst>
        <pc:docMk/>
      </pc:docMkLst>
      <pc:sldChg chg="modSp">
        <pc:chgData name="Carolina Zuppardi" userId="S::czuppardi@cintana.com::4268a802-6aea-4c97-9832-9267a9d31c22" providerId="AD" clId="Web-{4265E322-A544-091F-DA1C-72BAACDA0659}" dt="2023-12-05T18:43:34.206" v="14"/>
        <pc:sldMkLst>
          <pc:docMk/>
          <pc:sldMk cId="967131569" sldId="447"/>
        </pc:sldMkLst>
        <pc:picChg chg="mod">
          <ac:chgData name="Carolina Zuppardi" userId="S::czuppardi@cintana.com::4268a802-6aea-4c97-9832-9267a9d31c22" providerId="AD" clId="Web-{4265E322-A544-091F-DA1C-72BAACDA0659}" dt="2023-12-05T18:42:28.357" v="11" actId="1076"/>
          <ac:picMkLst>
            <pc:docMk/>
            <pc:sldMk cId="967131569" sldId="447"/>
            <ac:picMk id="2" creationId="{00000000-0000-0000-0000-000000000000}"/>
          </ac:picMkLst>
        </pc:picChg>
        <pc:picChg chg="mod modCrop">
          <ac:chgData name="Carolina Zuppardi" userId="S::czuppardi@cintana.com::4268a802-6aea-4c97-9832-9267a9d31c22" providerId="AD" clId="Web-{4265E322-A544-091F-DA1C-72BAACDA0659}" dt="2023-12-05T18:43:34.206" v="14"/>
          <ac:picMkLst>
            <pc:docMk/>
            <pc:sldMk cId="967131569" sldId="447"/>
            <ac:picMk id="5" creationId="{B59AFC08-655D-403B-873D-22801FDC76CB}"/>
          </ac:picMkLst>
        </pc:picChg>
        <pc:picChg chg="mod">
          <ac:chgData name="Carolina Zuppardi" userId="S::czuppardi@cintana.com::4268a802-6aea-4c97-9832-9267a9d31c22" providerId="AD" clId="Web-{4265E322-A544-091F-DA1C-72BAACDA0659}" dt="2023-12-05T18:42:59.452" v="12" actId="1076"/>
          <ac:picMkLst>
            <pc:docMk/>
            <pc:sldMk cId="967131569" sldId="447"/>
            <ac:picMk id="6" creationId="{E05C5527-5161-4E17-A249-633A74CAA5C5}"/>
          </ac:picMkLst>
        </pc:picChg>
        <pc:picChg chg="mod">
          <ac:chgData name="Carolina Zuppardi" userId="S::czuppardi@cintana.com::4268a802-6aea-4c97-9832-9267a9d31c22" providerId="AD" clId="Web-{4265E322-A544-091F-DA1C-72BAACDA0659}" dt="2023-12-05T18:42:23.356" v="9" actId="1076"/>
          <ac:picMkLst>
            <pc:docMk/>
            <pc:sldMk cId="967131569" sldId="447"/>
            <ac:picMk id="9" creationId="{8AF79335-708F-44A5-9CA4-FF9B15BB8D6F}"/>
          </ac:picMkLst>
        </pc:picChg>
      </pc:sldChg>
    </pc:docChg>
  </pc:docChgLst>
  <pc:docChgLst>
    <pc:chgData name="Esdras Varela" userId="S::evarela@cintana.com::d6581113-2721-4359-a344-5de15b1243c9" providerId="AD" clId="Web-{E60973BB-CC73-149D-5BBE-6443DE38D96C}"/>
    <pc:docChg chg="addSld delSld modSld sldOrd">
      <pc:chgData name="Esdras Varela" userId="S::evarela@cintana.com::d6581113-2721-4359-a344-5de15b1243c9" providerId="AD" clId="Web-{E60973BB-CC73-149D-5BBE-6443DE38D96C}" dt="2024-03-25T18:20:42.509" v="37"/>
      <pc:docMkLst>
        <pc:docMk/>
      </pc:docMkLst>
      <pc:sldChg chg="modSp add del ord replId">
        <pc:chgData name="Esdras Varela" userId="S::evarela@cintana.com::d6581113-2721-4359-a344-5de15b1243c9" providerId="AD" clId="Web-{E60973BB-CC73-149D-5BBE-6443DE38D96C}" dt="2024-03-25T18:20:42.509" v="37"/>
        <pc:sldMkLst>
          <pc:docMk/>
          <pc:sldMk cId="671903197" sldId="456"/>
        </pc:sldMkLst>
        <pc:spChg chg="mod">
          <ac:chgData name="Esdras Varela" userId="S::evarela@cintana.com::d6581113-2721-4359-a344-5de15b1243c9" providerId="AD" clId="Web-{E60973BB-CC73-149D-5BBE-6443DE38D96C}" dt="2024-03-25T18:20:29.181" v="34" actId="20577"/>
          <ac:spMkLst>
            <pc:docMk/>
            <pc:sldMk cId="671903197" sldId="456"/>
            <ac:spMk id="3" creationId="{52F61D12-4BC6-43C0-9233-1F804055F732}"/>
          </ac:spMkLst>
        </pc:spChg>
      </pc:sldChg>
      <pc:sldChg chg="add del replId">
        <pc:chgData name="Esdras Varela" userId="S::evarela@cintana.com::d6581113-2721-4359-a344-5de15b1243c9" providerId="AD" clId="Web-{E60973BB-CC73-149D-5BBE-6443DE38D96C}" dt="2024-03-25T18:20:09.071" v="1"/>
        <pc:sldMkLst>
          <pc:docMk/>
          <pc:sldMk cId="3908903436" sldId="456"/>
        </pc:sldMkLst>
      </pc:sldChg>
    </pc:docChg>
  </pc:docChgLst>
  <pc:docChgLst>
    <pc:chgData name="Carolina Zuppardi" userId="S::czuppardi@cintana.com::4268a802-6aea-4c97-9832-9267a9d31c22" providerId="AD" clId="Web-{F0EB45E7-853D-924A-34F8-12885CC048A4}"/>
    <pc:docChg chg="modSld">
      <pc:chgData name="Carolina Zuppardi" userId="S::czuppardi@cintana.com::4268a802-6aea-4c97-9832-9267a9d31c22" providerId="AD" clId="Web-{F0EB45E7-853D-924A-34F8-12885CC048A4}" dt="2023-11-07T18:36:24.168" v="5"/>
      <pc:docMkLst>
        <pc:docMk/>
      </pc:docMkLst>
      <pc:sldChg chg="modSp">
        <pc:chgData name="Carolina Zuppardi" userId="S::czuppardi@cintana.com::4268a802-6aea-4c97-9832-9267a9d31c22" providerId="AD" clId="Web-{F0EB45E7-853D-924A-34F8-12885CC048A4}" dt="2023-11-07T18:36:24.168" v="5"/>
        <pc:sldMkLst>
          <pc:docMk/>
          <pc:sldMk cId="1112213737" sldId="401"/>
        </pc:sldMkLst>
        <pc:spChg chg="mod">
          <ac:chgData name="Carolina Zuppardi" userId="S::czuppardi@cintana.com::4268a802-6aea-4c97-9832-9267a9d31c22" providerId="AD" clId="Web-{F0EB45E7-853D-924A-34F8-12885CC048A4}" dt="2023-11-07T18:36:24.168" v="5"/>
          <ac:spMkLst>
            <pc:docMk/>
            <pc:sldMk cId="1112213737" sldId="401"/>
            <ac:spMk id="47" creationId="{EE163709-F560-2535-E9AE-B66CAD72B7CE}"/>
          </ac:spMkLst>
        </pc:spChg>
      </pc:sldChg>
    </pc:docChg>
  </pc:docChgLst>
  <pc:docChgLst>
    <pc:chgData name="Esdras Varela" userId="S::evarela@cintana.com::d6581113-2721-4359-a344-5de15b1243c9" providerId="AD" clId="Web-{579F1100-980D-4E35-EDD7-08E1F0B0431C}"/>
    <pc:docChg chg="modSld">
      <pc:chgData name="Esdras Varela" userId="S::evarela@cintana.com::d6581113-2721-4359-a344-5de15b1243c9" providerId="AD" clId="Web-{579F1100-980D-4E35-EDD7-08E1F0B0431C}" dt="2024-03-27T20:37:27.009" v="1" actId="20577"/>
      <pc:docMkLst>
        <pc:docMk/>
      </pc:docMkLst>
      <pc:sldChg chg="delSp modSp">
        <pc:chgData name="Esdras Varela" userId="S::evarela@cintana.com::d6581113-2721-4359-a344-5de15b1243c9" providerId="AD" clId="Web-{579F1100-980D-4E35-EDD7-08E1F0B0431C}" dt="2024-03-27T20:37:27.009" v="1" actId="20577"/>
        <pc:sldMkLst>
          <pc:docMk/>
          <pc:sldMk cId="563140079" sldId="457"/>
        </pc:sldMkLst>
        <pc:spChg chg="mod">
          <ac:chgData name="Esdras Varela" userId="S::evarela@cintana.com::d6581113-2721-4359-a344-5de15b1243c9" providerId="AD" clId="Web-{579F1100-980D-4E35-EDD7-08E1F0B0431C}" dt="2024-03-27T20:37:27.009" v="1" actId="20577"/>
          <ac:spMkLst>
            <pc:docMk/>
            <pc:sldMk cId="563140079" sldId="457"/>
            <ac:spMk id="16" creationId="{2D0B7864-1365-BAF2-8092-E614D5ECCE65}"/>
          </ac:spMkLst>
        </pc:spChg>
        <pc:picChg chg="del">
          <ac:chgData name="Esdras Varela" userId="S::evarela@cintana.com::d6581113-2721-4359-a344-5de15b1243c9" providerId="AD" clId="Web-{579F1100-980D-4E35-EDD7-08E1F0B0431C}" dt="2024-03-27T20:37:16.806" v="0"/>
          <ac:picMkLst>
            <pc:docMk/>
            <pc:sldMk cId="563140079" sldId="457"/>
            <ac:picMk id="4" creationId="{B41959D1-64B4-CA9B-4FA6-64A27136DC65}"/>
          </ac:picMkLst>
        </pc:picChg>
      </pc:sldChg>
    </pc:docChg>
  </pc:docChgLst>
  <pc:docChgLst>
    <pc:chgData name="Carolina Zuppardi" userId="4268a802-6aea-4c97-9832-9267a9d31c22" providerId="ADAL" clId="{1817DB17-40FC-7347-BB7C-D6B7BAFBEC12}"/>
    <pc:docChg chg="undo custSel modSld modShowInfo">
      <pc:chgData name="Carolina Zuppardi" userId="4268a802-6aea-4c97-9832-9267a9d31c22" providerId="ADAL" clId="{1817DB17-40FC-7347-BB7C-D6B7BAFBEC12}" dt="2023-09-26T18:27:20.758" v="160" actId="20577"/>
      <pc:docMkLst>
        <pc:docMk/>
      </pc:docMkLst>
      <pc:sldChg chg="modSp mod">
        <pc:chgData name="Carolina Zuppardi" userId="4268a802-6aea-4c97-9832-9267a9d31c22" providerId="ADAL" clId="{1817DB17-40FC-7347-BB7C-D6B7BAFBEC12}" dt="2023-09-26T14:58:12.005" v="9" actId="20577"/>
        <pc:sldMkLst>
          <pc:docMk/>
          <pc:sldMk cId="517572230" sldId="256"/>
        </pc:sldMkLst>
        <pc:spChg chg="mod">
          <ac:chgData name="Carolina Zuppardi" userId="4268a802-6aea-4c97-9832-9267a9d31c22" providerId="ADAL" clId="{1817DB17-40FC-7347-BB7C-D6B7BAFBEC12}" dt="2023-09-26T14:58:12.005" v="9" actId="20577"/>
          <ac:spMkLst>
            <pc:docMk/>
            <pc:sldMk cId="517572230" sldId="256"/>
            <ac:spMk id="2" creationId="{00E4B849-9F31-20D4-C314-C2DCDC401364}"/>
          </ac:spMkLst>
        </pc:spChg>
      </pc:sldChg>
      <pc:sldChg chg="mod modShow">
        <pc:chgData name="Carolina Zuppardi" userId="4268a802-6aea-4c97-9832-9267a9d31c22" providerId="ADAL" clId="{1817DB17-40FC-7347-BB7C-D6B7BAFBEC12}" dt="2023-09-26T15:19:29.811" v="13" actId="729"/>
        <pc:sldMkLst>
          <pc:docMk/>
          <pc:sldMk cId="3983655697" sldId="295"/>
        </pc:sldMkLst>
      </pc:sldChg>
      <pc:sldChg chg="mod modShow">
        <pc:chgData name="Carolina Zuppardi" userId="4268a802-6aea-4c97-9832-9267a9d31c22" providerId="ADAL" clId="{1817DB17-40FC-7347-BB7C-D6B7BAFBEC12}" dt="2023-09-26T14:59:21.788" v="12" actId="729"/>
        <pc:sldMkLst>
          <pc:docMk/>
          <pc:sldMk cId="1112213737" sldId="401"/>
        </pc:sldMkLst>
      </pc:sldChg>
      <pc:sldChg chg="mod modShow">
        <pc:chgData name="Carolina Zuppardi" userId="4268a802-6aea-4c97-9832-9267a9d31c22" providerId="ADAL" clId="{1817DB17-40FC-7347-BB7C-D6B7BAFBEC12}" dt="2023-09-26T15:19:29.811" v="13" actId="729"/>
        <pc:sldMkLst>
          <pc:docMk/>
          <pc:sldMk cId="3100860357" sldId="402"/>
        </pc:sldMkLst>
      </pc:sldChg>
      <pc:sldChg chg="mod modShow">
        <pc:chgData name="Carolina Zuppardi" userId="4268a802-6aea-4c97-9832-9267a9d31c22" providerId="ADAL" clId="{1817DB17-40FC-7347-BB7C-D6B7BAFBEC12}" dt="2023-09-26T14:59:21.788" v="12" actId="729"/>
        <pc:sldMkLst>
          <pc:docMk/>
          <pc:sldMk cId="2155283610" sldId="412"/>
        </pc:sldMkLst>
      </pc:sldChg>
      <pc:sldChg chg="mod modShow">
        <pc:chgData name="Carolina Zuppardi" userId="4268a802-6aea-4c97-9832-9267a9d31c22" providerId="ADAL" clId="{1817DB17-40FC-7347-BB7C-D6B7BAFBEC12}" dt="2023-09-26T14:59:21.788" v="12" actId="729"/>
        <pc:sldMkLst>
          <pc:docMk/>
          <pc:sldMk cId="2060943127" sldId="413"/>
        </pc:sldMkLst>
      </pc:sldChg>
      <pc:sldChg chg="mod modShow">
        <pc:chgData name="Carolina Zuppardi" userId="4268a802-6aea-4c97-9832-9267a9d31c22" providerId="ADAL" clId="{1817DB17-40FC-7347-BB7C-D6B7BAFBEC12}" dt="2023-09-26T14:59:21.788" v="12" actId="729"/>
        <pc:sldMkLst>
          <pc:docMk/>
          <pc:sldMk cId="3605447261" sldId="416"/>
        </pc:sldMkLst>
      </pc:sldChg>
      <pc:sldChg chg="mod modShow">
        <pc:chgData name="Carolina Zuppardi" userId="4268a802-6aea-4c97-9832-9267a9d31c22" providerId="ADAL" clId="{1817DB17-40FC-7347-BB7C-D6B7BAFBEC12}" dt="2023-09-26T15:19:29.811" v="13" actId="729"/>
        <pc:sldMkLst>
          <pc:docMk/>
          <pc:sldMk cId="371683605" sldId="422"/>
        </pc:sldMkLst>
      </pc:sldChg>
      <pc:sldChg chg="mod modShow">
        <pc:chgData name="Carolina Zuppardi" userId="4268a802-6aea-4c97-9832-9267a9d31c22" providerId="ADAL" clId="{1817DB17-40FC-7347-BB7C-D6B7BAFBEC12}" dt="2023-09-26T14:59:21.788" v="12" actId="729"/>
        <pc:sldMkLst>
          <pc:docMk/>
          <pc:sldMk cId="3546468997" sldId="430"/>
        </pc:sldMkLst>
      </pc:sldChg>
      <pc:sldChg chg="modSp mod modShow">
        <pc:chgData name="Carolina Zuppardi" userId="4268a802-6aea-4c97-9832-9267a9d31c22" providerId="ADAL" clId="{1817DB17-40FC-7347-BB7C-D6B7BAFBEC12}" dt="2023-09-26T18:27:20.758" v="160" actId="20577"/>
        <pc:sldMkLst>
          <pc:docMk/>
          <pc:sldMk cId="371643421" sldId="432"/>
        </pc:sldMkLst>
        <pc:spChg chg="mod">
          <ac:chgData name="Carolina Zuppardi" userId="4268a802-6aea-4c97-9832-9267a9d31c22" providerId="ADAL" clId="{1817DB17-40FC-7347-BB7C-D6B7BAFBEC12}" dt="2023-09-26T18:27:20.758" v="160" actId="20577"/>
          <ac:spMkLst>
            <pc:docMk/>
            <pc:sldMk cId="371643421" sldId="432"/>
            <ac:spMk id="16" creationId="{2D0B7864-1365-BAF2-8092-E614D5ECCE65}"/>
          </ac:spMkLst>
        </pc:spChg>
      </pc:sldChg>
      <pc:sldChg chg="mod modShow">
        <pc:chgData name="Carolina Zuppardi" userId="4268a802-6aea-4c97-9832-9267a9d31c22" providerId="ADAL" clId="{1817DB17-40FC-7347-BB7C-D6B7BAFBEC12}" dt="2023-09-26T14:59:21.788" v="12" actId="729"/>
        <pc:sldMkLst>
          <pc:docMk/>
          <pc:sldMk cId="61609946" sldId="433"/>
        </pc:sldMkLst>
      </pc:sldChg>
      <pc:sldChg chg="mod modShow">
        <pc:chgData name="Carolina Zuppardi" userId="4268a802-6aea-4c97-9832-9267a9d31c22" providerId="ADAL" clId="{1817DB17-40FC-7347-BB7C-D6B7BAFBEC12}" dt="2023-09-26T14:59:21.788" v="12" actId="729"/>
        <pc:sldMkLst>
          <pc:docMk/>
          <pc:sldMk cId="1599407555" sldId="434"/>
        </pc:sldMkLst>
      </pc:sldChg>
      <pc:sldChg chg="mod modShow">
        <pc:chgData name="Carolina Zuppardi" userId="4268a802-6aea-4c97-9832-9267a9d31c22" providerId="ADAL" clId="{1817DB17-40FC-7347-BB7C-D6B7BAFBEC12}" dt="2023-09-26T14:59:21.788" v="12" actId="729"/>
        <pc:sldMkLst>
          <pc:docMk/>
          <pc:sldMk cId="1039895284" sldId="435"/>
        </pc:sldMkLst>
      </pc:sldChg>
      <pc:sldChg chg="mod modShow">
        <pc:chgData name="Carolina Zuppardi" userId="4268a802-6aea-4c97-9832-9267a9d31c22" providerId="ADAL" clId="{1817DB17-40FC-7347-BB7C-D6B7BAFBEC12}" dt="2023-09-26T14:59:21.788" v="12" actId="729"/>
        <pc:sldMkLst>
          <pc:docMk/>
          <pc:sldMk cId="459854024" sldId="436"/>
        </pc:sldMkLst>
      </pc:sldChg>
      <pc:sldChg chg="mod modShow">
        <pc:chgData name="Carolina Zuppardi" userId="4268a802-6aea-4c97-9832-9267a9d31c22" providerId="ADAL" clId="{1817DB17-40FC-7347-BB7C-D6B7BAFBEC12}" dt="2023-09-26T14:59:21.788" v="12" actId="729"/>
        <pc:sldMkLst>
          <pc:docMk/>
          <pc:sldMk cId="1953384551" sldId="437"/>
        </pc:sldMkLst>
      </pc:sldChg>
      <pc:sldChg chg="mod modShow">
        <pc:chgData name="Carolina Zuppardi" userId="4268a802-6aea-4c97-9832-9267a9d31c22" providerId="ADAL" clId="{1817DB17-40FC-7347-BB7C-D6B7BAFBEC12}" dt="2023-09-26T14:59:21.788" v="12" actId="729"/>
        <pc:sldMkLst>
          <pc:docMk/>
          <pc:sldMk cId="2192436390" sldId="438"/>
        </pc:sldMkLst>
      </pc:sldChg>
      <pc:sldChg chg="mod modShow">
        <pc:chgData name="Carolina Zuppardi" userId="4268a802-6aea-4c97-9832-9267a9d31c22" providerId="ADAL" clId="{1817DB17-40FC-7347-BB7C-D6B7BAFBEC12}" dt="2023-09-26T14:59:21.788" v="12" actId="729"/>
        <pc:sldMkLst>
          <pc:docMk/>
          <pc:sldMk cId="1446474444" sldId="439"/>
        </pc:sldMkLst>
      </pc:sldChg>
      <pc:sldChg chg="mod modShow">
        <pc:chgData name="Carolina Zuppardi" userId="4268a802-6aea-4c97-9832-9267a9d31c22" providerId="ADAL" clId="{1817DB17-40FC-7347-BB7C-D6B7BAFBEC12}" dt="2023-09-26T14:59:21.788" v="12" actId="729"/>
        <pc:sldMkLst>
          <pc:docMk/>
          <pc:sldMk cId="1144526480" sldId="441"/>
        </pc:sldMkLst>
      </pc:sldChg>
      <pc:sldChg chg="mod modShow">
        <pc:chgData name="Carolina Zuppardi" userId="4268a802-6aea-4c97-9832-9267a9d31c22" providerId="ADAL" clId="{1817DB17-40FC-7347-BB7C-D6B7BAFBEC12}" dt="2023-09-26T14:59:21.788" v="12" actId="729"/>
        <pc:sldMkLst>
          <pc:docMk/>
          <pc:sldMk cId="4050445669" sldId="442"/>
        </pc:sldMkLst>
      </pc:sldChg>
      <pc:sldChg chg="mod modShow">
        <pc:chgData name="Carolina Zuppardi" userId="4268a802-6aea-4c97-9832-9267a9d31c22" providerId="ADAL" clId="{1817DB17-40FC-7347-BB7C-D6B7BAFBEC12}" dt="2023-09-26T14:59:21.788" v="12" actId="729"/>
        <pc:sldMkLst>
          <pc:docMk/>
          <pc:sldMk cId="2581771043" sldId="444"/>
        </pc:sldMkLst>
      </pc:sldChg>
      <pc:sldChg chg="mod modShow">
        <pc:chgData name="Carolina Zuppardi" userId="4268a802-6aea-4c97-9832-9267a9d31c22" providerId="ADAL" clId="{1817DB17-40FC-7347-BB7C-D6B7BAFBEC12}" dt="2023-09-26T14:59:21.788" v="12" actId="729"/>
        <pc:sldMkLst>
          <pc:docMk/>
          <pc:sldMk cId="2961896842" sldId="445"/>
        </pc:sldMkLst>
      </pc:sldChg>
      <pc:sldChg chg="mod modShow">
        <pc:chgData name="Carolina Zuppardi" userId="4268a802-6aea-4c97-9832-9267a9d31c22" providerId="ADAL" clId="{1817DB17-40FC-7347-BB7C-D6B7BAFBEC12}" dt="2023-09-26T14:59:21.788" v="12" actId="729"/>
        <pc:sldMkLst>
          <pc:docMk/>
          <pc:sldMk cId="3604298952" sldId="446"/>
        </pc:sldMkLst>
      </pc:sldChg>
      <pc:sldChg chg="mod modShow">
        <pc:chgData name="Carolina Zuppardi" userId="4268a802-6aea-4c97-9832-9267a9d31c22" providerId="ADAL" clId="{1817DB17-40FC-7347-BB7C-D6B7BAFBEC12}" dt="2023-09-26T14:59:21.788" v="12" actId="729"/>
        <pc:sldMkLst>
          <pc:docMk/>
          <pc:sldMk cId="967131569" sldId="447"/>
        </pc:sldMkLst>
      </pc:sldChg>
      <pc:sldChg chg="mod modShow">
        <pc:chgData name="Carolina Zuppardi" userId="4268a802-6aea-4c97-9832-9267a9d31c22" providerId="ADAL" clId="{1817DB17-40FC-7347-BB7C-D6B7BAFBEC12}" dt="2023-09-26T14:59:21.788" v="12" actId="729"/>
        <pc:sldMkLst>
          <pc:docMk/>
          <pc:sldMk cId="4241053722" sldId="448"/>
        </pc:sldMkLst>
      </pc:sldChg>
      <pc:sldChg chg="mod modShow">
        <pc:chgData name="Carolina Zuppardi" userId="4268a802-6aea-4c97-9832-9267a9d31c22" providerId="ADAL" clId="{1817DB17-40FC-7347-BB7C-D6B7BAFBEC12}" dt="2023-09-26T14:59:21.788" v="12" actId="729"/>
        <pc:sldMkLst>
          <pc:docMk/>
          <pc:sldMk cId="2744439333" sldId="449"/>
        </pc:sldMkLst>
      </pc:sldChg>
      <pc:sldChg chg="mod modShow">
        <pc:chgData name="Carolina Zuppardi" userId="4268a802-6aea-4c97-9832-9267a9d31c22" providerId="ADAL" clId="{1817DB17-40FC-7347-BB7C-D6B7BAFBEC12}" dt="2023-09-26T14:59:21.788" v="12" actId="729"/>
        <pc:sldMkLst>
          <pc:docMk/>
          <pc:sldMk cId="2409903348" sldId="450"/>
        </pc:sldMkLst>
      </pc:sldChg>
      <pc:sldChg chg="mod modShow">
        <pc:chgData name="Carolina Zuppardi" userId="4268a802-6aea-4c97-9832-9267a9d31c22" providerId="ADAL" clId="{1817DB17-40FC-7347-BB7C-D6B7BAFBEC12}" dt="2023-09-26T14:59:21.788" v="12" actId="729"/>
        <pc:sldMkLst>
          <pc:docMk/>
          <pc:sldMk cId="2789281905" sldId="453"/>
        </pc:sldMkLst>
      </pc:sldChg>
      <pc:sldChg chg="mod modShow">
        <pc:chgData name="Carolina Zuppardi" userId="4268a802-6aea-4c97-9832-9267a9d31c22" providerId="ADAL" clId="{1817DB17-40FC-7347-BB7C-D6B7BAFBEC12}" dt="2023-09-26T14:59:21.788" v="12" actId="729"/>
        <pc:sldMkLst>
          <pc:docMk/>
          <pc:sldMk cId="2556184276" sldId="454"/>
        </pc:sldMkLst>
      </pc:sldChg>
      <pc:sldChg chg="mod modShow">
        <pc:chgData name="Carolina Zuppardi" userId="4268a802-6aea-4c97-9832-9267a9d31c22" providerId="ADAL" clId="{1817DB17-40FC-7347-BB7C-D6B7BAFBEC12}" dt="2023-09-26T14:59:21.788" v="12" actId="729"/>
        <pc:sldMkLst>
          <pc:docMk/>
          <pc:sldMk cId="1852015857" sldId="455"/>
        </pc:sldMkLst>
      </pc:sldChg>
    </pc:docChg>
  </pc:docChgLst>
  <pc:docChgLst>
    <pc:chgData name="Carolina Zuppardi" userId="S::czuppardi@cintana.com::4268a802-6aea-4c97-9832-9267a9d31c22" providerId="AD" clId="Web-{39A2F8D3-C9B0-5E94-5688-FA6603E85A53}"/>
    <pc:docChg chg="modSld">
      <pc:chgData name="Carolina Zuppardi" userId="S::czuppardi@cintana.com::4268a802-6aea-4c97-9832-9267a9d31c22" providerId="AD" clId="Web-{39A2F8D3-C9B0-5E94-5688-FA6603E85A53}" dt="2023-09-26T14:56:52.308" v="7"/>
      <pc:docMkLst>
        <pc:docMk/>
      </pc:docMkLst>
      <pc:sldChg chg="addSp delSp modSp">
        <pc:chgData name="Carolina Zuppardi" userId="S::czuppardi@cintana.com::4268a802-6aea-4c97-9832-9267a9d31c22" providerId="AD" clId="Web-{39A2F8D3-C9B0-5E94-5688-FA6603E85A53}" dt="2023-09-26T14:56:52.308" v="7"/>
        <pc:sldMkLst>
          <pc:docMk/>
          <pc:sldMk cId="2253583006" sldId="414"/>
        </pc:sldMkLst>
        <pc:picChg chg="add del mod">
          <ac:chgData name="Carolina Zuppardi" userId="S::czuppardi@cintana.com::4268a802-6aea-4c97-9832-9267a9d31c22" providerId="AD" clId="Web-{39A2F8D3-C9B0-5E94-5688-FA6603E85A53}" dt="2023-09-26T14:56:25.119" v="2"/>
          <ac:picMkLst>
            <pc:docMk/>
            <pc:sldMk cId="2253583006" sldId="414"/>
            <ac:picMk id="4" creationId="{E3CA9FE0-86DD-0CA9-883E-564B1C0D693A}"/>
          </ac:picMkLst>
        </pc:picChg>
        <pc:picChg chg="add mod ord">
          <ac:chgData name="Carolina Zuppardi" userId="S::czuppardi@cintana.com::4268a802-6aea-4c97-9832-9267a9d31c22" providerId="AD" clId="Web-{39A2F8D3-C9B0-5E94-5688-FA6603E85A53}" dt="2023-09-26T14:56:52.308" v="7"/>
          <ac:picMkLst>
            <pc:docMk/>
            <pc:sldMk cId="2253583006" sldId="414"/>
            <ac:picMk id="5" creationId="{9EC32078-7B81-14FC-DA56-52B6C279746F}"/>
          </ac:picMkLst>
        </pc:picChg>
        <pc:picChg chg="del">
          <ac:chgData name="Carolina Zuppardi" userId="S::czuppardi@cintana.com::4268a802-6aea-4c97-9832-9267a9d31c22" providerId="AD" clId="Web-{39A2F8D3-C9B0-5E94-5688-FA6603E85A53}" dt="2023-09-26T14:56:18.494" v="0"/>
          <ac:picMkLst>
            <pc:docMk/>
            <pc:sldMk cId="2253583006" sldId="414"/>
            <ac:picMk id="8" creationId="{68BADA78-7180-0872-55BC-DD025D1A967C}"/>
          </ac:picMkLst>
        </pc:picChg>
      </pc:sldChg>
    </pc:docChg>
  </pc:docChgLst>
  <pc:docChgLst>
    <pc:chgData name="Esdras Varela" userId="S::evarela@cintana.com::d6581113-2721-4359-a344-5de15b1243c9" providerId="AD" clId="Web-{C5EA770B-E2C2-A1AD-32B4-0B3EEBDBE8F3}"/>
    <pc:docChg chg="modSld">
      <pc:chgData name="Esdras Varela" userId="S::evarela@cintana.com::d6581113-2721-4359-a344-5de15b1243c9" providerId="AD" clId="Web-{C5EA770B-E2C2-A1AD-32B4-0B3EEBDBE8F3}" dt="2024-03-28T15:52:29.016" v="28" actId="20577"/>
      <pc:docMkLst>
        <pc:docMk/>
      </pc:docMkLst>
      <pc:sldChg chg="modSp">
        <pc:chgData name="Esdras Varela" userId="S::evarela@cintana.com::d6581113-2721-4359-a344-5de15b1243c9" providerId="AD" clId="Web-{C5EA770B-E2C2-A1AD-32B4-0B3EEBDBE8F3}" dt="2024-03-28T15:52:29.016" v="28" actId="20577"/>
        <pc:sldMkLst>
          <pc:docMk/>
          <pc:sldMk cId="563140079" sldId="457"/>
        </pc:sldMkLst>
        <pc:spChg chg="mod">
          <ac:chgData name="Esdras Varela" userId="S::evarela@cintana.com::d6581113-2721-4359-a344-5de15b1243c9" providerId="AD" clId="Web-{C5EA770B-E2C2-A1AD-32B4-0B3EEBDBE8F3}" dt="2024-03-28T15:50:56.747" v="1" actId="20577"/>
          <ac:spMkLst>
            <pc:docMk/>
            <pc:sldMk cId="563140079" sldId="457"/>
            <ac:spMk id="5" creationId="{B0CC397E-28B8-4780-B6BA-8A2F9D1F48F4}"/>
          </ac:spMkLst>
        </pc:spChg>
        <pc:spChg chg="mod">
          <ac:chgData name="Esdras Varela" userId="S::evarela@cintana.com::d6581113-2721-4359-a344-5de15b1243c9" providerId="AD" clId="Web-{C5EA770B-E2C2-A1AD-32B4-0B3EEBDBE8F3}" dt="2024-03-28T15:52:29.016" v="28" actId="20577"/>
          <ac:spMkLst>
            <pc:docMk/>
            <pc:sldMk cId="563140079" sldId="457"/>
            <ac:spMk id="16" creationId="{2D0B7864-1365-BAF2-8092-E614D5ECCE6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43E3CC-ABC4-5A4C-8C20-F8D6F3225540}" type="datetimeFigureOut">
              <a:rPr lang="en-US" smtClean="0"/>
              <a:t>9/29/24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398918-A0B3-B84A-9A97-56A672DE7931}" type="slidenum">
              <a:rPr lang="en-US" smtClean="0"/>
              <a:t>‹#›</a:t>
            </a:fld>
            <a:endParaRPr lang="en-US"/>
          </a:p>
        </p:txBody>
      </p:sp>
    </p:spTree>
    <p:extLst>
      <p:ext uri="{BB962C8B-B14F-4D97-AF65-F5344CB8AC3E}">
        <p14:creationId xmlns:p14="http://schemas.microsoft.com/office/powerpoint/2010/main" val="40875123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C1F9E6-E3DC-2343-B0B9-516CE0622932}" type="datetimeFigureOut">
              <a:rPr lang="en-US" smtClean="0"/>
              <a:t>9/29/24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C08FD7-9251-C241-B6D0-5A33054CFF53}" type="slidenum">
              <a:rPr lang="en-US" smtClean="0"/>
              <a:t>‹#›</a:t>
            </a:fld>
            <a:endParaRPr lang="en-US"/>
          </a:p>
        </p:txBody>
      </p:sp>
    </p:spTree>
    <p:extLst>
      <p:ext uri="{BB962C8B-B14F-4D97-AF65-F5344CB8AC3E}">
        <p14:creationId xmlns:p14="http://schemas.microsoft.com/office/powerpoint/2010/main" val="42913000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3</a:t>
            </a:fld>
            <a:endParaRPr lang="en-US"/>
          </a:p>
        </p:txBody>
      </p:sp>
    </p:spTree>
    <p:extLst>
      <p:ext uri="{BB962C8B-B14F-4D97-AF65-F5344CB8AC3E}">
        <p14:creationId xmlns:p14="http://schemas.microsoft.com/office/powerpoint/2010/main" val="266147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36</a:t>
            </a:fld>
            <a:endParaRPr lang="en-US"/>
          </a:p>
        </p:txBody>
      </p:sp>
    </p:spTree>
    <p:extLst>
      <p:ext uri="{BB962C8B-B14F-4D97-AF65-F5344CB8AC3E}">
        <p14:creationId xmlns:p14="http://schemas.microsoft.com/office/powerpoint/2010/main" val="2661473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37</a:t>
            </a:fld>
            <a:endParaRPr lang="en-US"/>
          </a:p>
        </p:txBody>
      </p:sp>
    </p:spTree>
    <p:extLst>
      <p:ext uri="{BB962C8B-B14F-4D97-AF65-F5344CB8AC3E}">
        <p14:creationId xmlns:p14="http://schemas.microsoft.com/office/powerpoint/2010/main" val="306101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39</a:t>
            </a:fld>
            <a:endParaRPr lang="en-US"/>
          </a:p>
        </p:txBody>
      </p:sp>
    </p:spTree>
    <p:extLst>
      <p:ext uri="{BB962C8B-B14F-4D97-AF65-F5344CB8AC3E}">
        <p14:creationId xmlns:p14="http://schemas.microsoft.com/office/powerpoint/2010/main" val="2661473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lms.cintana.com</a:t>
            </a:r>
            <a:r>
              <a:rPr lang="en-US"/>
              <a:t>/courses/65  </a:t>
            </a:r>
          </a:p>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41</a:t>
            </a:fld>
            <a:endParaRPr lang="en-US"/>
          </a:p>
        </p:txBody>
      </p:sp>
    </p:spTree>
    <p:extLst>
      <p:ext uri="{BB962C8B-B14F-4D97-AF65-F5344CB8AC3E}">
        <p14:creationId xmlns:p14="http://schemas.microsoft.com/office/powerpoint/2010/main" val="3413426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lms.cintana.com</a:t>
            </a:r>
            <a:r>
              <a:rPr lang="en-US"/>
              <a:t>/courses/65  </a:t>
            </a:r>
          </a:p>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42</a:t>
            </a:fld>
            <a:endParaRPr lang="en-US"/>
          </a:p>
        </p:txBody>
      </p:sp>
    </p:spTree>
    <p:extLst>
      <p:ext uri="{BB962C8B-B14F-4D97-AF65-F5344CB8AC3E}">
        <p14:creationId xmlns:p14="http://schemas.microsoft.com/office/powerpoint/2010/main" val="4044092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43</a:t>
            </a:fld>
            <a:endParaRPr lang="en-US"/>
          </a:p>
        </p:txBody>
      </p:sp>
    </p:spTree>
    <p:extLst>
      <p:ext uri="{BB962C8B-B14F-4D97-AF65-F5344CB8AC3E}">
        <p14:creationId xmlns:p14="http://schemas.microsoft.com/office/powerpoint/2010/main" val="3245159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4</a:t>
            </a:fld>
            <a:endParaRPr lang="en-US"/>
          </a:p>
        </p:txBody>
      </p:sp>
    </p:spTree>
    <p:extLst>
      <p:ext uri="{BB962C8B-B14F-4D97-AF65-F5344CB8AC3E}">
        <p14:creationId xmlns:p14="http://schemas.microsoft.com/office/powerpoint/2010/main" val="306101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5</a:t>
            </a:fld>
            <a:endParaRPr lang="en-US"/>
          </a:p>
        </p:txBody>
      </p:sp>
    </p:spTree>
    <p:extLst>
      <p:ext uri="{BB962C8B-B14F-4D97-AF65-F5344CB8AC3E}">
        <p14:creationId xmlns:p14="http://schemas.microsoft.com/office/powerpoint/2010/main" val="1202017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6</a:t>
            </a:fld>
            <a:endParaRPr lang="en-US"/>
          </a:p>
        </p:txBody>
      </p:sp>
    </p:spTree>
    <p:extLst>
      <p:ext uri="{BB962C8B-B14F-4D97-AF65-F5344CB8AC3E}">
        <p14:creationId xmlns:p14="http://schemas.microsoft.com/office/powerpoint/2010/main" val="90238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24</a:t>
            </a:fld>
            <a:endParaRPr lang="en-US"/>
          </a:p>
        </p:txBody>
      </p:sp>
    </p:spTree>
    <p:extLst>
      <p:ext uri="{BB962C8B-B14F-4D97-AF65-F5344CB8AC3E}">
        <p14:creationId xmlns:p14="http://schemas.microsoft.com/office/powerpoint/2010/main" val="1123933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75DB86-4453-4737-8792-A7426F31638C}" type="slidenum">
              <a:rPr lang="en-IL" smtClean="0"/>
              <a:t>28</a:t>
            </a:fld>
            <a:endParaRPr lang="en-IL"/>
          </a:p>
        </p:txBody>
      </p:sp>
    </p:spTree>
    <p:extLst>
      <p:ext uri="{BB962C8B-B14F-4D97-AF65-F5344CB8AC3E}">
        <p14:creationId xmlns:p14="http://schemas.microsoft.com/office/powerpoint/2010/main" val="161438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31</a:t>
            </a:fld>
            <a:endParaRPr lang="en-US"/>
          </a:p>
        </p:txBody>
      </p:sp>
    </p:spTree>
    <p:extLst>
      <p:ext uri="{BB962C8B-B14F-4D97-AF65-F5344CB8AC3E}">
        <p14:creationId xmlns:p14="http://schemas.microsoft.com/office/powerpoint/2010/main" val="2478358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32</a:t>
            </a:fld>
            <a:endParaRPr lang="en-US"/>
          </a:p>
        </p:txBody>
      </p:sp>
    </p:spTree>
    <p:extLst>
      <p:ext uri="{BB962C8B-B14F-4D97-AF65-F5344CB8AC3E}">
        <p14:creationId xmlns:p14="http://schemas.microsoft.com/office/powerpoint/2010/main" val="2238911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C08FD7-9251-C241-B6D0-5A33054CFF53}" type="slidenum">
              <a:rPr lang="en-US" smtClean="0"/>
              <a:t>34</a:t>
            </a:fld>
            <a:endParaRPr lang="en-US"/>
          </a:p>
        </p:txBody>
      </p:sp>
    </p:spTree>
    <p:extLst>
      <p:ext uri="{BB962C8B-B14F-4D97-AF65-F5344CB8AC3E}">
        <p14:creationId xmlns:p14="http://schemas.microsoft.com/office/powerpoint/2010/main" val="4178393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jp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pic>
        <p:nvPicPr>
          <p:cNvPr id="8" name="Picture 7"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1596205" cy="8229599"/>
          </a:xfrm>
          <a:prstGeom prst="rect">
            <a:avLst/>
          </a:prstGeom>
        </p:spPr>
      </p:pic>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pic>
        <p:nvPicPr>
          <p:cNvPr id="11" name="Picture 10" descr="Logo_ColorPalette-0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39549" y="689384"/>
            <a:ext cx="5127865" cy="2143885"/>
          </a:xfrm>
          <a:prstGeom prst="rect">
            <a:avLst/>
          </a:prstGeom>
        </p:spPr>
      </p:pic>
      <p:sp>
        <p:nvSpPr>
          <p:cNvPr id="3" name="Text Placeholder 2"/>
          <p:cNvSpPr>
            <a:spLocks noGrp="1"/>
          </p:cNvSpPr>
          <p:nvPr>
            <p:ph type="body" sz="quarter" idx="13" hasCustomPrompt="1"/>
          </p:nvPr>
        </p:nvSpPr>
        <p:spPr>
          <a:xfrm>
            <a:off x="656733" y="3513683"/>
            <a:ext cx="6355255" cy="749300"/>
          </a:xfrm>
        </p:spPr>
        <p:txBody>
          <a:bodyPr>
            <a:noAutofit/>
          </a:bodyPr>
          <a:lstStyle>
            <a:lvl1pPr marL="0" indent="0">
              <a:buNone/>
              <a:defRPr sz="4000" b="0" i="0" baseline="0">
                <a:solidFill>
                  <a:srgbClr val="314151"/>
                </a:solidFill>
                <a:latin typeface="Helvetica Neue"/>
                <a:cs typeface="Helvetica Neue"/>
              </a:defRPr>
            </a:lvl1pPr>
          </a:lstStyle>
          <a:p>
            <a:pPr lvl="0"/>
            <a:r>
              <a:rPr lang="en-US"/>
              <a:t>COVER TITLE</a:t>
            </a:r>
          </a:p>
        </p:txBody>
      </p:sp>
      <p:sp>
        <p:nvSpPr>
          <p:cNvPr id="12" name="Text Placeholder 2"/>
          <p:cNvSpPr>
            <a:spLocks noGrp="1"/>
          </p:cNvSpPr>
          <p:nvPr>
            <p:ph type="body" sz="quarter" idx="14" hasCustomPrompt="1"/>
          </p:nvPr>
        </p:nvSpPr>
        <p:spPr>
          <a:xfrm>
            <a:off x="656733" y="4262982"/>
            <a:ext cx="6355255" cy="558779"/>
          </a:xfrm>
        </p:spPr>
        <p:txBody>
          <a:bodyPr>
            <a:noAutofit/>
          </a:bodyPr>
          <a:lstStyle>
            <a:lvl1pPr marL="0" indent="0">
              <a:buNone/>
              <a:defRPr sz="2800" b="0" i="0" baseline="0">
                <a:solidFill>
                  <a:srgbClr val="314151"/>
                </a:solidFill>
                <a:latin typeface="Helvetica Neue Light"/>
                <a:cs typeface="Helvetica Neue Light"/>
              </a:defRPr>
            </a:lvl1pPr>
          </a:lstStyle>
          <a:p>
            <a:pPr lvl="0"/>
            <a:r>
              <a:rPr lang="en-US"/>
              <a:t>Date</a:t>
            </a:r>
          </a:p>
        </p:txBody>
      </p:sp>
    </p:spTree>
    <p:extLst>
      <p:ext uri="{BB962C8B-B14F-4D97-AF65-F5344CB8AC3E}">
        <p14:creationId xmlns:p14="http://schemas.microsoft.com/office/powerpoint/2010/main" val="1284041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_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31" name="Text Placeholder 30"/>
          <p:cNvSpPr>
            <a:spLocks noGrp="1"/>
          </p:cNvSpPr>
          <p:nvPr>
            <p:ph type="body" sz="quarter" idx="14"/>
          </p:nvPr>
        </p:nvSpPr>
        <p:spPr>
          <a:xfrm>
            <a:off x="692159" y="1881724"/>
            <a:ext cx="13171005" cy="5527736"/>
          </a:xfrm>
        </p:spPr>
        <p:txBody>
          <a:bodyPr>
            <a:normAutofit/>
          </a:bodyPr>
          <a:lstStyle>
            <a:lvl1pPr marL="0" indent="0">
              <a:buNone/>
              <a:defRPr sz="2800">
                <a:solidFill>
                  <a:srgbClr val="314151"/>
                </a:solidFill>
                <a:latin typeface="Helvetica Neue"/>
                <a:cs typeface="Helvetica Neue"/>
              </a:defRPr>
            </a:lvl1pPr>
            <a:lvl2pPr marL="653110" indent="0">
              <a:buNone/>
              <a:defRPr sz="2000">
                <a:solidFill>
                  <a:srgbClr val="314151"/>
                </a:solidFill>
                <a:latin typeface="Helvetica Neue"/>
                <a:cs typeface="Helvetica Neue"/>
              </a:defRPr>
            </a:lvl2pPr>
            <a:lvl3pPr marL="1306221" indent="0">
              <a:buNone/>
              <a:defRPr sz="1800">
                <a:solidFill>
                  <a:srgbClr val="314151"/>
                </a:solidFill>
                <a:latin typeface="Helvetica Neue"/>
                <a:cs typeface="Helvetica Neue"/>
              </a:defRPr>
            </a:lvl3pPr>
            <a:lvl4pPr marL="1959331" indent="0">
              <a:buNone/>
              <a:defRPr sz="1600">
                <a:solidFill>
                  <a:srgbClr val="314151"/>
                </a:solidFill>
                <a:latin typeface="Helvetica Neue"/>
                <a:cs typeface="Helvetica Neue"/>
              </a:defRPr>
            </a:lvl4pPr>
            <a:lvl5pPr marL="2612441" indent="0">
              <a:buNone/>
              <a:defRPr sz="1600">
                <a:solidFill>
                  <a:srgbClr val="314151"/>
                </a:solidFill>
                <a:latin typeface="Helvetica Neue"/>
                <a:cs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3" name="Picture 32"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7" name="Text Placeholder 25"/>
          <p:cNvSpPr>
            <a:spLocks noGrp="1"/>
          </p:cNvSpPr>
          <p:nvPr>
            <p:ph type="body" sz="quarter" idx="13" hasCustomPrompt="1"/>
          </p:nvPr>
        </p:nvSpPr>
        <p:spPr>
          <a:xfrm>
            <a:off x="671522" y="360328"/>
            <a:ext cx="13315007" cy="1163637"/>
          </a:xfrm>
        </p:spPr>
        <p:txBody>
          <a:bodyPr/>
          <a:lstStyle>
            <a:lvl1pPr marL="0" indent="0">
              <a:buNone/>
              <a:defRPr sz="4000" b="0" i="0">
                <a:solidFill>
                  <a:schemeClr val="accent5"/>
                </a:solidFill>
                <a:latin typeface="Helvetica Neue"/>
                <a:cs typeface="Helvetica Neue"/>
              </a:defRPr>
            </a:lvl1pPr>
          </a:lstStyle>
          <a:p>
            <a:pPr lvl="0"/>
            <a:r>
              <a:rPr lang="en-US"/>
              <a:t>Headline</a:t>
            </a:r>
          </a:p>
        </p:txBody>
      </p:sp>
      <p:sp>
        <p:nvSpPr>
          <p:cNvPr id="8" name="Text Placeholder 25"/>
          <p:cNvSpPr>
            <a:spLocks noGrp="1"/>
          </p:cNvSpPr>
          <p:nvPr>
            <p:ph type="body" sz="quarter" idx="15" hasCustomPrompt="1"/>
          </p:nvPr>
        </p:nvSpPr>
        <p:spPr>
          <a:xfrm>
            <a:off x="692158" y="1006482"/>
            <a:ext cx="13273080" cy="517484"/>
          </a:xfrm>
        </p:spPr>
        <p:txBody>
          <a:bodyPr>
            <a:normAutofit/>
          </a:bodyPr>
          <a:lstStyle>
            <a:lvl1pPr marL="0" indent="0">
              <a:buNone/>
              <a:defRPr sz="2400" b="0" i="0">
                <a:solidFill>
                  <a:schemeClr val="accent5"/>
                </a:solidFill>
                <a:latin typeface="Helvetica Neue"/>
                <a:cs typeface="Helvetica Neue"/>
              </a:defRPr>
            </a:lvl1pPr>
          </a:lstStyle>
          <a:p>
            <a:pPr lvl="0"/>
            <a:r>
              <a:rPr lang="en-US"/>
              <a:t>Subhead</a:t>
            </a:r>
          </a:p>
        </p:txBody>
      </p:sp>
    </p:spTree>
    <p:extLst>
      <p:ext uri="{BB962C8B-B14F-4D97-AF65-F5344CB8AC3E}">
        <p14:creationId xmlns:p14="http://schemas.microsoft.com/office/powerpoint/2010/main" val="325760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_2">
    <p:spTree>
      <p:nvGrpSpPr>
        <p:cNvPr id="1" name=""/>
        <p:cNvGrpSpPr/>
        <p:nvPr/>
      </p:nvGrpSpPr>
      <p:grpSpPr>
        <a:xfrm>
          <a:off x="0" y="0"/>
          <a:ext cx="0" cy="0"/>
          <a:chOff x="0" y="0"/>
          <a:chExt cx="0" cy="0"/>
        </a:xfrm>
      </p:grpSpPr>
      <p:sp>
        <p:nvSpPr>
          <p:cNvPr id="2" name="Rectangle 1"/>
          <p:cNvSpPr/>
          <p:nvPr userDrawn="1"/>
        </p:nvSpPr>
        <p:spPr>
          <a:xfrm>
            <a:off x="677863" y="1333576"/>
            <a:ext cx="6546850" cy="1683000"/>
          </a:xfrm>
          <a:prstGeom prst="rect">
            <a:avLst/>
          </a:prstGeom>
          <a:solidFill>
            <a:srgbClr val="314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26" name="Text Placeholder 25"/>
          <p:cNvSpPr>
            <a:spLocks noGrp="1"/>
          </p:cNvSpPr>
          <p:nvPr>
            <p:ph type="body" sz="quarter" idx="13" hasCustomPrompt="1"/>
          </p:nvPr>
        </p:nvSpPr>
        <p:spPr>
          <a:xfrm>
            <a:off x="677863" y="1310054"/>
            <a:ext cx="6502409" cy="1767150"/>
          </a:xfrm>
        </p:spPr>
        <p:txBody>
          <a:bodyPr anchor="t"/>
          <a:lstStyle>
            <a:lvl1pPr marL="0" indent="0">
              <a:buNone/>
              <a:defRPr b="0" i="0">
                <a:solidFill>
                  <a:srgbClr val="FFFFFF"/>
                </a:solidFill>
                <a:latin typeface="Helvetica Neue"/>
                <a:cs typeface="Helvetica Neue"/>
              </a:defRPr>
            </a:lvl1pPr>
          </a:lstStyle>
          <a:p>
            <a:pPr lvl="0"/>
            <a:r>
              <a:rPr lang="en-US"/>
              <a:t>Headline</a:t>
            </a:r>
          </a:p>
        </p:txBody>
      </p:sp>
      <p:sp>
        <p:nvSpPr>
          <p:cNvPr id="31" name="Text Placeholder 30"/>
          <p:cNvSpPr>
            <a:spLocks noGrp="1"/>
          </p:cNvSpPr>
          <p:nvPr>
            <p:ph type="body" sz="quarter" idx="14"/>
          </p:nvPr>
        </p:nvSpPr>
        <p:spPr>
          <a:xfrm>
            <a:off x="7458075" y="1333576"/>
            <a:ext cx="6507163" cy="6160388"/>
          </a:xfrm>
        </p:spPr>
        <p:txBody>
          <a:bodyPr>
            <a:normAutofit/>
          </a:bodyPr>
          <a:lstStyle>
            <a:lvl1pPr marL="0" indent="0">
              <a:buNone/>
              <a:defRPr sz="3200">
                <a:solidFill>
                  <a:srgbClr val="314151"/>
                </a:solidFill>
                <a:latin typeface="Helvetica Neue"/>
                <a:cs typeface="Helvetica Neue"/>
              </a:defRPr>
            </a:lvl1pPr>
            <a:lvl2pPr marL="653110" indent="0">
              <a:buNone/>
              <a:defRPr sz="2400">
                <a:solidFill>
                  <a:srgbClr val="314151"/>
                </a:solidFill>
                <a:latin typeface="Helvetica Neue"/>
                <a:cs typeface="Helvetica Neue"/>
              </a:defRPr>
            </a:lvl2pPr>
            <a:lvl3pPr marL="1306221" indent="0">
              <a:buNone/>
              <a:defRPr sz="2000">
                <a:solidFill>
                  <a:srgbClr val="314151"/>
                </a:solidFill>
                <a:latin typeface="Helvetica Neue"/>
                <a:cs typeface="Helvetica Neue"/>
              </a:defRPr>
            </a:lvl3pPr>
            <a:lvl4pPr marL="1959331" indent="0">
              <a:buNone/>
              <a:defRPr sz="1800">
                <a:solidFill>
                  <a:srgbClr val="314151"/>
                </a:solidFill>
                <a:latin typeface="Helvetica Neue"/>
                <a:cs typeface="Helvetica Neue"/>
              </a:defRPr>
            </a:lvl4pPr>
            <a:lvl5pPr marL="2612441" indent="0">
              <a:buNone/>
              <a:defRPr sz="1800">
                <a:solidFill>
                  <a:srgbClr val="314151"/>
                </a:solidFill>
                <a:latin typeface="Helvetica Neue"/>
                <a:cs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5"/>
          <p:cNvSpPr>
            <a:spLocks noGrp="1"/>
          </p:cNvSpPr>
          <p:nvPr>
            <p:ph type="body" sz="quarter" idx="15" hasCustomPrompt="1"/>
          </p:nvPr>
        </p:nvSpPr>
        <p:spPr>
          <a:xfrm>
            <a:off x="736895" y="3291930"/>
            <a:ext cx="6508750" cy="589125"/>
          </a:xfrm>
        </p:spPr>
        <p:txBody>
          <a:bodyPr>
            <a:normAutofit/>
          </a:bodyPr>
          <a:lstStyle>
            <a:lvl1pPr marL="0" indent="0">
              <a:buNone/>
              <a:defRPr sz="2800" b="0" i="0">
                <a:solidFill>
                  <a:schemeClr val="accent5"/>
                </a:solidFill>
                <a:latin typeface="Helvetica Neue"/>
                <a:cs typeface="Helvetica Neue"/>
              </a:defRPr>
            </a:lvl1pPr>
          </a:lstStyle>
          <a:p>
            <a:pPr lvl="0"/>
            <a:r>
              <a:rPr lang="en-US"/>
              <a:t>Subhead</a:t>
            </a:r>
          </a:p>
        </p:txBody>
      </p:sp>
      <p:pic>
        <p:nvPicPr>
          <p:cNvPr id="9" name="Picture 8"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Tree>
    <p:extLst>
      <p:ext uri="{BB962C8B-B14F-4D97-AF65-F5344CB8AC3E}">
        <p14:creationId xmlns:p14="http://schemas.microsoft.com/office/powerpoint/2010/main" val="2768667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_3">
    <p:spTree>
      <p:nvGrpSpPr>
        <p:cNvPr id="1" name=""/>
        <p:cNvGrpSpPr/>
        <p:nvPr/>
      </p:nvGrpSpPr>
      <p:grpSpPr>
        <a:xfrm>
          <a:off x="0" y="0"/>
          <a:ext cx="0" cy="0"/>
          <a:chOff x="0" y="0"/>
          <a:chExt cx="0" cy="0"/>
        </a:xfrm>
      </p:grpSpPr>
      <p:sp>
        <p:nvSpPr>
          <p:cNvPr id="8" name="Rectangle 7"/>
          <p:cNvSpPr/>
          <p:nvPr userDrawn="1"/>
        </p:nvSpPr>
        <p:spPr>
          <a:xfrm>
            <a:off x="7458075" y="1333576"/>
            <a:ext cx="6507163" cy="6959531"/>
          </a:xfrm>
          <a:prstGeom prst="rect">
            <a:avLst/>
          </a:prstGeom>
          <a:solidFill>
            <a:srgbClr val="314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26" name="Text Placeholder 25"/>
          <p:cNvSpPr>
            <a:spLocks noGrp="1"/>
          </p:cNvSpPr>
          <p:nvPr>
            <p:ph type="body" sz="quarter" idx="13" hasCustomPrompt="1"/>
          </p:nvPr>
        </p:nvSpPr>
        <p:spPr>
          <a:xfrm>
            <a:off x="711497" y="1249426"/>
            <a:ext cx="6513215" cy="1851300"/>
          </a:xfrm>
        </p:spPr>
        <p:txBody>
          <a:bodyPr anchor="t"/>
          <a:lstStyle>
            <a:lvl1pPr marL="0" indent="0">
              <a:buNone/>
              <a:defRPr b="0" i="0">
                <a:solidFill>
                  <a:schemeClr val="accent5"/>
                </a:solidFill>
                <a:latin typeface="Helvetica Neue"/>
                <a:cs typeface="Helvetica Neue"/>
              </a:defRPr>
            </a:lvl1pPr>
          </a:lstStyle>
          <a:p>
            <a:pPr lvl="0"/>
            <a:r>
              <a:rPr lang="en-US"/>
              <a:t>Headline</a:t>
            </a:r>
          </a:p>
        </p:txBody>
      </p:sp>
      <p:sp>
        <p:nvSpPr>
          <p:cNvPr id="31" name="Text Placeholder 30"/>
          <p:cNvSpPr>
            <a:spLocks noGrp="1"/>
          </p:cNvSpPr>
          <p:nvPr>
            <p:ph type="body" sz="quarter" idx="14"/>
          </p:nvPr>
        </p:nvSpPr>
        <p:spPr>
          <a:xfrm>
            <a:off x="7458074" y="1528900"/>
            <a:ext cx="6507164" cy="6764207"/>
          </a:xfrm>
        </p:spPr>
        <p:txBody>
          <a:bodyPr>
            <a:normAutofit/>
          </a:bodyPr>
          <a:lstStyle>
            <a:lvl1pPr marL="0" indent="0">
              <a:buNone/>
              <a:defRPr sz="3200">
                <a:solidFill>
                  <a:srgbClr val="FFFFFF"/>
                </a:solidFill>
                <a:latin typeface="Helvetica Neue"/>
                <a:cs typeface="Helvetica Neue"/>
              </a:defRPr>
            </a:lvl1pPr>
            <a:lvl2pPr marL="653110" indent="0">
              <a:buNone/>
              <a:defRPr sz="2400">
                <a:solidFill>
                  <a:srgbClr val="FFFFFF"/>
                </a:solidFill>
                <a:latin typeface="Helvetica Neue"/>
                <a:cs typeface="Helvetica Neue"/>
              </a:defRPr>
            </a:lvl2pPr>
            <a:lvl3pPr marL="1306221" indent="0">
              <a:buNone/>
              <a:defRPr sz="2000">
                <a:solidFill>
                  <a:srgbClr val="FFFFFF"/>
                </a:solidFill>
                <a:latin typeface="Helvetica Neue"/>
                <a:cs typeface="Helvetica Neue"/>
              </a:defRPr>
            </a:lvl3pPr>
            <a:lvl4pPr marL="1959331" indent="0">
              <a:buNone/>
              <a:defRPr sz="1800">
                <a:solidFill>
                  <a:srgbClr val="FFFFFF"/>
                </a:solidFill>
                <a:latin typeface="Helvetica Neue"/>
                <a:cs typeface="Helvetica Neue"/>
              </a:defRPr>
            </a:lvl4pPr>
            <a:lvl5pPr marL="2612441" indent="0">
              <a:buNone/>
              <a:defRPr sz="1800">
                <a:solidFill>
                  <a:srgbClr val="FFFFFF"/>
                </a:solidFill>
                <a:latin typeface="Helvetica Neue"/>
                <a:cs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7" name="TextBox 6">
            <a:extLst>
              <a:ext uri="{FF2B5EF4-FFF2-40B4-BE49-F238E27FC236}">
                <a16:creationId xmlns:a16="http://schemas.microsoft.com/office/drawing/2014/main" id="{10BC290C-9134-014C-BECA-89097B549590}"/>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116197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31" name="Text Placeholder 30"/>
          <p:cNvSpPr>
            <a:spLocks noGrp="1"/>
          </p:cNvSpPr>
          <p:nvPr>
            <p:ph type="body" sz="quarter" idx="14"/>
          </p:nvPr>
        </p:nvSpPr>
        <p:spPr>
          <a:xfrm>
            <a:off x="692160" y="1834680"/>
            <a:ext cx="6488113" cy="5574779"/>
          </a:xfrm>
        </p:spPr>
        <p:txBody>
          <a:bodyPr>
            <a:normAutofit/>
          </a:bodyPr>
          <a:lstStyle>
            <a:lvl1pPr marL="0" indent="0">
              <a:buNone/>
              <a:defRPr sz="3200">
                <a:solidFill>
                  <a:srgbClr val="314151"/>
                </a:solidFill>
                <a:latin typeface="Helvetica Neue"/>
                <a:cs typeface="Helvetica Neue"/>
              </a:defRPr>
            </a:lvl1pPr>
            <a:lvl2pPr marL="653110" indent="0">
              <a:buNone/>
              <a:defRPr sz="2400">
                <a:solidFill>
                  <a:srgbClr val="314151"/>
                </a:solidFill>
                <a:latin typeface="Helvetica Neue"/>
                <a:cs typeface="Helvetica Neue"/>
              </a:defRPr>
            </a:lvl2pPr>
            <a:lvl3pPr marL="1306221" indent="0">
              <a:buNone/>
              <a:defRPr sz="2000">
                <a:solidFill>
                  <a:srgbClr val="314151"/>
                </a:solidFill>
                <a:latin typeface="Helvetica Neue"/>
                <a:cs typeface="Helvetica Neue"/>
              </a:defRPr>
            </a:lvl3pPr>
            <a:lvl4pPr marL="1959331" indent="0">
              <a:buNone/>
              <a:defRPr sz="1800">
                <a:solidFill>
                  <a:srgbClr val="314151"/>
                </a:solidFill>
                <a:latin typeface="Helvetica Neue"/>
                <a:cs typeface="Helvetica Neue"/>
              </a:defRPr>
            </a:lvl4pPr>
            <a:lvl5pPr marL="2612441" indent="0">
              <a:buNone/>
              <a:defRPr sz="1800">
                <a:solidFill>
                  <a:srgbClr val="314151"/>
                </a:solidFill>
                <a:latin typeface="Helvetica Neue"/>
                <a:cs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0"/>
          <p:cNvSpPr>
            <a:spLocks noGrp="1"/>
          </p:cNvSpPr>
          <p:nvPr>
            <p:ph type="body" sz="quarter" idx="16"/>
          </p:nvPr>
        </p:nvSpPr>
        <p:spPr>
          <a:xfrm>
            <a:off x="7490413" y="1834680"/>
            <a:ext cx="6488113" cy="5574779"/>
          </a:xfrm>
        </p:spPr>
        <p:txBody>
          <a:bodyPr>
            <a:normAutofit/>
          </a:bodyPr>
          <a:lstStyle>
            <a:lvl1pPr marL="0" indent="0">
              <a:buNone/>
              <a:defRPr sz="3200">
                <a:ln>
                  <a:solidFill>
                    <a:srgbClr val="2F3F4E"/>
                  </a:solidFill>
                </a:ln>
                <a:solidFill>
                  <a:srgbClr val="314151"/>
                </a:solidFill>
                <a:latin typeface="Helvetica Neue"/>
                <a:cs typeface="Helvetica Neue"/>
              </a:defRPr>
            </a:lvl1pPr>
            <a:lvl2pPr marL="653110" indent="0">
              <a:buNone/>
              <a:defRPr sz="2400">
                <a:ln>
                  <a:solidFill>
                    <a:srgbClr val="2F3F4E"/>
                  </a:solidFill>
                </a:ln>
                <a:solidFill>
                  <a:srgbClr val="314151"/>
                </a:solidFill>
                <a:latin typeface="Helvetica Neue"/>
                <a:cs typeface="Helvetica Neue"/>
              </a:defRPr>
            </a:lvl2pPr>
            <a:lvl3pPr marL="1306221" indent="0">
              <a:buNone/>
              <a:defRPr sz="2000">
                <a:ln>
                  <a:solidFill>
                    <a:srgbClr val="2F3F4E"/>
                  </a:solidFill>
                </a:ln>
                <a:solidFill>
                  <a:srgbClr val="314151"/>
                </a:solidFill>
                <a:latin typeface="Helvetica Neue"/>
                <a:cs typeface="Helvetica Neue"/>
              </a:defRPr>
            </a:lvl3pPr>
            <a:lvl4pPr marL="1959331" indent="0">
              <a:buNone/>
              <a:defRPr sz="1800">
                <a:ln>
                  <a:solidFill>
                    <a:srgbClr val="2F3F4E"/>
                  </a:solidFill>
                </a:ln>
                <a:solidFill>
                  <a:srgbClr val="314151"/>
                </a:solidFill>
                <a:latin typeface="Helvetica Neue"/>
                <a:cs typeface="Helvetica Neue"/>
              </a:defRPr>
            </a:lvl4pPr>
            <a:lvl5pPr marL="2612441" indent="0">
              <a:buNone/>
              <a:defRPr sz="1800">
                <a:ln>
                  <a:solidFill>
                    <a:srgbClr val="2F3F4E"/>
                  </a:solidFill>
                </a:ln>
                <a:solidFill>
                  <a:srgbClr val="314151"/>
                </a:solidFill>
                <a:latin typeface="Helvetica Neue"/>
                <a:cs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flipV="1">
            <a:off x="7307263" y="1834680"/>
            <a:ext cx="0" cy="5574780"/>
          </a:xfrm>
          <a:prstGeom prst="line">
            <a:avLst/>
          </a:prstGeom>
          <a:ln>
            <a:solidFill>
              <a:srgbClr val="F2A921"/>
            </a:solidFill>
          </a:ln>
        </p:spPr>
        <p:style>
          <a:lnRef idx="2">
            <a:schemeClr val="accent1"/>
          </a:lnRef>
          <a:fillRef idx="0">
            <a:schemeClr val="accent1"/>
          </a:fillRef>
          <a:effectRef idx="1">
            <a:schemeClr val="accent1"/>
          </a:effectRef>
          <a:fontRef idx="minor">
            <a:schemeClr val="tx1"/>
          </a:fontRef>
        </p:style>
      </p:cxnSp>
      <p:pic>
        <p:nvPicPr>
          <p:cNvPr id="9" name="Picture 8"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12" name="Text Placeholder 25"/>
          <p:cNvSpPr>
            <a:spLocks noGrp="1"/>
          </p:cNvSpPr>
          <p:nvPr>
            <p:ph type="body" sz="quarter" idx="13" hasCustomPrompt="1"/>
          </p:nvPr>
        </p:nvSpPr>
        <p:spPr>
          <a:xfrm>
            <a:off x="671522" y="360328"/>
            <a:ext cx="13315007" cy="1163637"/>
          </a:xfrm>
        </p:spPr>
        <p:txBody>
          <a:bodyPr/>
          <a:lstStyle>
            <a:lvl1pPr marL="0" indent="0">
              <a:buNone/>
              <a:defRPr sz="4000" b="0" i="0">
                <a:solidFill>
                  <a:schemeClr val="accent5"/>
                </a:solidFill>
                <a:latin typeface="Helvetica Neue"/>
                <a:cs typeface="Helvetica Neue"/>
              </a:defRPr>
            </a:lvl1pPr>
          </a:lstStyle>
          <a:p>
            <a:pPr lvl="0"/>
            <a:r>
              <a:rPr lang="en-US"/>
              <a:t>Headline</a:t>
            </a:r>
          </a:p>
        </p:txBody>
      </p:sp>
      <p:sp>
        <p:nvSpPr>
          <p:cNvPr id="13" name="Text Placeholder 25"/>
          <p:cNvSpPr>
            <a:spLocks noGrp="1"/>
          </p:cNvSpPr>
          <p:nvPr>
            <p:ph type="body" sz="quarter" idx="15" hasCustomPrompt="1"/>
          </p:nvPr>
        </p:nvSpPr>
        <p:spPr>
          <a:xfrm>
            <a:off x="692158" y="1006482"/>
            <a:ext cx="13273080" cy="517484"/>
          </a:xfrm>
        </p:spPr>
        <p:txBody>
          <a:bodyPr>
            <a:normAutofit/>
          </a:bodyPr>
          <a:lstStyle>
            <a:lvl1pPr marL="0" indent="0">
              <a:buNone/>
              <a:defRPr sz="2400" b="0" i="0">
                <a:solidFill>
                  <a:schemeClr val="accent5"/>
                </a:solidFill>
                <a:latin typeface="Helvetica Neue"/>
                <a:cs typeface="Helvetica Neue"/>
              </a:defRPr>
            </a:lvl1pPr>
          </a:lstStyle>
          <a:p>
            <a:pPr lvl="0"/>
            <a:r>
              <a:rPr lang="en-US"/>
              <a:t>Subhead</a:t>
            </a:r>
          </a:p>
        </p:txBody>
      </p:sp>
    </p:spTree>
    <p:extLst>
      <p:ext uri="{BB962C8B-B14F-4D97-AF65-F5344CB8AC3E}">
        <p14:creationId xmlns:p14="http://schemas.microsoft.com/office/powerpoint/2010/main" val="4021715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_Media_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cxnSp>
        <p:nvCxnSpPr>
          <p:cNvPr id="4" name="Straight Connector 3"/>
          <p:cNvCxnSpPr/>
          <p:nvPr userDrawn="1"/>
        </p:nvCxnSpPr>
        <p:spPr>
          <a:xfrm flipV="1">
            <a:off x="7307263" y="1905246"/>
            <a:ext cx="0" cy="550421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pic>
        <p:nvPicPr>
          <p:cNvPr id="9" name="Picture 8"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3" name="Content Placeholder 2"/>
          <p:cNvSpPr>
            <a:spLocks noGrp="1"/>
          </p:cNvSpPr>
          <p:nvPr>
            <p:ph sz="quarter" idx="16"/>
          </p:nvPr>
        </p:nvSpPr>
        <p:spPr>
          <a:xfrm>
            <a:off x="839796" y="1905246"/>
            <a:ext cx="6361113" cy="5503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7"/>
          </p:nvPr>
        </p:nvSpPr>
        <p:spPr>
          <a:xfrm>
            <a:off x="7437969" y="1905246"/>
            <a:ext cx="6361113" cy="5503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5"/>
          <p:cNvSpPr>
            <a:spLocks noGrp="1"/>
          </p:cNvSpPr>
          <p:nvPr>
            <p:ph type="body" sz="quarter" idx="13" hasCustomPrompt="1"/>
          </p:nvPr>
        </p:nvSpPr>
        <p:spPr>
          <a:xfrm>
            <a:off x="671522" y="360328"/>
            <a:ext cx="13315007" cy="1163637"/>
          </a:xfrm>
        </p:spPr>
        <p:txBody>
          <a:bodyPr/>
          <a:lstStyle>
            <a:lvl1pPr marL="0" indent="0">
              <a:buNone/>
              <a:defRPr sz="4000" b="0" i="0">
                <a:solidFill>
                  <a:schemeClr val="accent5"/>
                </a:solidFill>
                <a:latin typeface="Helvetica Neue"/>
                <a:cs typeface="Helvetica Neue"/>
              </a:defRPr>
            </a:lvl1pPr>
          </a:lstStyle>
          <a:p>
            <a:pPr lvl="0"/>
            <a:r>
              <a:rPr lang="en-US"/>
              <a:t>Headline</a:t>
            </a:r>
          </a:p>
        </p:txBody>
      </p:sp>
      <p:sp>
        <p:nvSpPr>
          <p:cNvPr id="12" name="Text Placeholder 25"/>
          <p:cNvSpPr>
            <a:spLocks noGrp="1"/>
          </p:cNvSpPr>
          <p:nvPr>
            <p:ph type="body" sz="quarter" idx="15" hasCustomPrompt="1"/>
          </p:nvPr>
        </p:nvSpPr>
        <p:spPr>
          <a:xfrm>
            <a:off x="692158" y="1006482"/>
            <a:ext cx="13273080" cy="517484"/>
          </a:xfrm>
        </p:spPr>
        <p:txBody>
          <a:bodyPr>
            <a:normAutofit/>
          </a:bodyPr>
          <a:lstStyle>
            <a:lvl1pPr marL="0" indent="0">
              <a:buNone/>
              <a:defRPr sz="2400" b="0" i="0">
                <a:solidFill>
                  <a:schemeClr val="accent5"/>
                </a:solidFill>
                <a:latin typeface="Helvetica Neue"/>
                <a:cs typeface="Helvetica Neue"/>
              </a:defRPr>
            </a:lvl1pPr>
          </a:lstStyle>
          <a:p>
            <a:pPr lvl="0"/>
            <a:r>
              <a:rPr lang="en-US"/>
              <a:t>Subhead</a:t>
            </a:r>
          </a:p>
        </p:txBody>
      </p:sp>
    </p:spTree>
    <p:extLst>
      <p:ext uri="{BB962C8B-B14F-4D97-AF65-F5344CB8AC3E}">
        <p14:creationId xmlns:p14="http://schemas.microsoft.com/office/powerpoint/2010/main" val="3859441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arge_Statement">
    <p:spTree>
      <p:nvGrpSpPr>
        <p:cNvPr id="1" name=""/>
        <p:cNvGrpSpPr/>
        <p:nvPr/>
      </p:nvGrpSpPr>
      <p:grpSpPr>
        <a:xfrm>
          <a:off x="0" y="0"/>
          <a:ext cx="0" cy="0"/>
          <a:chOff x="0" y="0"/>
          <a:chExt cx="0" cy="0"/>
        </a:xfrm>
      </p:grpSpPr>
      <p:sp>
        <p:nvSpPr>
          <p:cNvPr id="3" name="Rectangle 2"/>
          <p:cNvSpPr/>
          <p:nvPr userDrawn="1"/>
        </p:nvSpPr>
        <p:spPr>
          <a:xfrm>
            <a:off x="0" y="-1"/>
            <a:ext cx="14630400" cy="855243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8" name="Text Placeholder 2"/>
          <p:cNvSpPr>
            <a:spLocks noGrp="1"/>
          </p:cNvSpPr>
          <p:nvPr>
            <p:ph type="body" sz="quarter" idx="13" hasCustomPrompt="1"/>
          </p:nvPr>
        </p:nvSpPr>
        <p:spPr>
          <a:xfrm>
            <a:off x="677863" y="600074"/>
            <a:ext cx="13287375" cy="6893889"/>
          </a:xfrm>
        </p:spPr>
        <p:txBody>
          <a:bodyPr>
            <a:noAutofit/>
          </a:bodyPr>
          <a:lstStyle>
            <a:lvl1pPr marL="0" indent="0">
              <a:buNone/>
              <a:defRPr sz="8000" b="0" i="0" baseline="0">
                <a:solidFill>
                  <a:srgbClr val="314151"/>
                </a:solidFill>
                <a:latin typeface="Helvetica Neue"/>
                <a:cs typeface="Helvetica Neue"/>
              </a:defRPr>
            </a:lvl1pPr>
          </a:lstStyle>
          <a:p>
            <a:pPr lvl="0"/>
            <a:r>
              <a:rPr lang="en-US"/>
              <a:t>Content  </a:t>
            </a:r>
          </a:p>
        </p:txBody>
      </p:sp>
      <p:pic>
        <p:nvPicPr>
          <p:cNvPr id="9" name="Picture 8" descr="Logo_ColorPalette-03.png"/>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10" name="TextBox 9">
            <a:extLst>
              <a:ext uri="{FF2B5EF4-FFF2-40B4-BE49-F238E27FC236}">
                <a16:creationId xmlns:a16="http://schemas.microsoft.com/office/drawing/2014/main" id="{5EAEFD6B-BC97-F54B-9AC5-A0567DB71562}"/>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3606033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arge_Statement_2">
    <p:spTree>
      <p:nvGrpSpPr>
        <p:cNvPr id="1" name=""/>
        <p:cNvGrpSpPr/>
        <p:nvPr/>
      </p:nvGrpSpPr>
      <p:grpSpPr>
        <a:xfrm>
          <a:off x="0" y="0"/>
          <a:ext cx="0" cy="0"/>
          <a:chOff x="0" y="0"/>
          <a:chExt cx="0" cy="0"/>
        </a:xfrm>
      </p:grpSpPr>
      <p:sp>
        <p:nvSpPr>
          <p:cNvPr id="3" name="Rectangle 2"/>
          <p:cNvSpPr/>
          <p:nvPr userDrawn="1"/>
        </p:nvSpPr>
        <p:spPr>
          <a:xfrm>
            <a:off x="0" y="-1"/>
            <a:ext cx="14630400" cy="8425417"/>
          </a:xfrm>
          <a:prstGeom prst="rect">
            <a:avLst/>
          </a:prstGeom>
          <a:solidFill>
            <a:srgbClr val="2F3F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FA20A21-29D9-454C-ADF2-50263629C6D3}" type="slidenum">
              <a:rPr lang="en-US" smtClean="0"/>
              <a:pPr/>
              <a:t>‹#›</a:t>
            </a:fld>
            <a:endParaRPr lang="en-US"/>
          </a:p>
        </p:txBody>
      </p:sp>
      <p:sp>
        <p:nvSpPr>
          <p:cNvPr id="9" name="Text Placeholder 2"/>
          <p:cNvSpPr>
            <a:spLocks noGrp="1"/>
          </p:cNvSpPr>
          <p:nvPr>
            <p:ph type="body" sz="quarter" idx="13" hasCustomPrompt="1"/>
          </p:nvPr>
        </p:nvSpPr>
        <p:spPr>
          <a:xfrm>
            <a:off x="677863" y="600074"/>
            <a:ext cx="13287375" cy="6893889"/>
          </a:xfrm>
        </p:spPr>
        <p:txBody>
          <a:bodyPr>
            <a:noAutofit/>
          </a:bodyPr>
          <a:lstStyle>
            <a:lvl1pPr marL="0" indent="0">
              <a:buNone/>
              <a:defRPr sz="8000" b="0" i="0" baseline="0">
                <a:solidFill>
                  <a:schemeClr val="bg1"/>
                </a:solidFill>
                <a:latin typeface="Helvetica Neue"/>
                <a:cs typeface="Helvetica Neue"/>
              </a:defRPr>
            </a:lvl1pPr>
          </a:lstStyle>
          <a:p>
            <a:pPr lvl="0"/>
            <a:r>
              <a:rPr lang="en-US"/>
              <a:t>Content  </a:t>
            </a:r>
          </a:p>
        </p:txBody>
      </p:sp>
      <p:pic>
        <p:nvPicPr>
          <p:cNvPr id="8" name="Picture 7" descr="Logo_ColorPalette-03.png"/>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10" name="TextBox 9">
            <a:extLst>
              <a:ext uri="{FF2B5EF4-FFF2-40B4-BE49-F238E27FC236}">
                <a16:creationId xmlns:a16="http://schemas.microsoft.com/office/drawing/2014/main" id="{3993334E-D3C4-8148-9BD8-1E49EA9F5D20}"/>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2529955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_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pic>
        <p:nvPicPr>
          <p:cNvPr id="33" name="Picture 32"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Tree>
    <p:extLst>
      <p:ext uri="{BB962C8B-B14F-4D97-AF65-F5344CB8AC3E}">
        <p14:creationId xmlns:p14="http://schemas.microsoft.com/office/powerpoint/2010/main" val="2079203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Tree>
    <p:extLst>
      <p:ext uri="{BB962C8B-B14F-4D97-AF65-F5344CB8AC3E}">
        <p14:creationId xmlns:p14="http://schemas.microsoft.com/office/powerpoint/2010/main" val="3556912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F9C7C8-DC53-4B7E-84C5-E9629F98D400}" type="datetimeFigureOut">
              <a:rPr lang="en-US" smtClean="0"/>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E333D-0EA4-4771-B50C-407391F7DF41}" type="slidenum">
              <a:rPr lang="en-US" smtClean="0"/>
              <a:t>‹#›</a:t>
            </a:fld>
            <a:endParaRPr lang="en-US"/>
          </a:p>
        </p:txBody>
      </p:sp>
    </p:spTree>
    <p:extLst>
      <p:ext uri="{BB962C8B-B14F-4D97-AF65-F5344CB8AC3E}">
        <p14:creationId xmlns:p14="http://schemas.microsoft.com/office/powerpoint/2010/main" val="2343606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pic>
        <p:nvPicPr>
          <p:cNvPr id="2" name="Picture 1" descr="Cintana_Logo-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911" y="699696"/>
            <a:ext cx="8258479" cy="3579135"/>
          </a:xfrm>
          <a:prstGeom prst="rect">
            <a:avLst/>
          </a:prstGeom>
        </p:spPr>
      </p:pic>
      <p:cxnSp>
        <p:nvCxnSpPr>
          <p:cNvPr id="4" name="Straight Connector 3"/>
          <p:cNvCxnSpPr/>
          <p:nvPr userDrawn="1"/>
        </p:nvCxnSpPr>
        <p:spPr>
          <a:xfrm>
            <a:off x="8678410" y="4134117"/>
            <a:ext cx="5951990"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p:cNvSpPr>
            <a:spLocks noGrp="1"/>
          </p:cNvSpPr>
          <p:nvPr>
            <p:ph type="body" sz="quarter" idx="13" hasCustomPrompt="1"/>
          </p:nvPr>
        </p:nvSpPr>
        <p:spPr>
          <a:xfrm>
            <a:off x="8572585" y="4167051"/>
            <a:ext cx="5561022" cy="749300"/>
          </a:xfrm>
        </p:spPr>
        <p:txBody>
          <a:bodyPr>
            <a:noAutofit/>
          </a:bodyPr>
          <a:lstStyle>
            <a:lvl1pPr marL="0" indent="0">
              <a:buNone/>
              <a:defRPr sz="4000" b="0" i="0" baseline="0">
                <a:solidFill>
                  <a:srgbClr val="314151"/>
                </a:solidFill>
                <a:latin typeface="Helvetica Neue"/>
                <a:cs typeface="Helvetica Neue"/>
              </a:defRPr>
            </a:lvl1pPr>
          </a:lstStyle>
          <a:p>
            <a:pPr lvl="0"/>
            <a:r>
              <a:rPr lang="en-US"/>
              <a:t>COVER TITLE</a:t>
            </a:r>
          </a:p>
        </p:txBody>
      </p:sp>
      <p:sp>
        <p:nvSpPr>
          <p:cNvPr id="8" name="Text Placeholder 2"/>
          <p:cNvSpPr>
            <a:spLocks noGrp="1"/>
          </p:cNvSpPr>
          <p:nvPr>
            <p:ph type="body" sz="quarter" idx="14" hasCustomPrompt="1"/>
          </p:nvPr>
        </p:nvSpPr>
        <p:spPr>
          <a:xfrm>
            <a:off x="8572585" y="4916350"/>
            <a:ext cx="5561022" cy="558779"/>
          </a:xfrm>
        </p:spPr>
        <p:txBody>
          <a:bodyPr>
            <a:noAutofit/>
          </a:bodyPr>
          <a:lstStyle>
            <a:lvl1pPr marL="0" indent="0">
              <a:buNone/>
              <a:defRPr sz="2800" b="0" i="0" baseline="0">
                <a:solidFill>
                  <a:srgbClr val="314151"/>
                </a:solidFill>
                <a:latin typeface="Helvetica Neue Light"/>
                <a:cs typeface="Helvetica Neue Light"/>
              </a:defRPr>
            </a:lvl1pPr>
          </a:lstStyle>
          <a:p>
            <a:pPr lvl="0"/>
            <a:r>
              <a:rPr lang="en-US"/>
              <a:t>Date</a:t>
            </a:r>
          </a:p>
        </p:txBody>
      </p:sp>
    </p:spTree>
    <p:extLst>
      <p:ext uri="{BB962C8B-B14F-4D97-AF65-F5344CB8AC3E}">
        <p14:creationId xmlns:p14="http://schemas.microsoft.com/office/powerpoint/2010/main" val="616165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42556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rgbClr val="425563"/>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A6A6A6"/>
                </a:solidFill>
                <a:latin typeface="Arial MT"/>
                <a:cs typeface="Arial MT"/>
              </a:defRPr>
            </a:lvl1pPr>
          </a:lstStyle>
          <a:p>
            <a:pPr marL="12700">
              <a:lnSpc>
                <a:spcPct val="100000"/>
              </a:lnSpc>
              <a:spcBef>
                <a:spcPts val="50"/>
              </a:spcBef>
            </a:pPr>
            <a:r>
              <a:rPr spc="55" dirty="0"/>
              <a:t>©</a:t>
            </a:r>
            <a:r>
              <a:rPr spc="-10" dirty="0"/>
              <a:t> </a:t>
            </a:r>
            <a:r>
              <a:rPr dirty="0"/>
              <a:t>Cintana</a:t>
            </a:r>
            <a:r>
              <a:rPr spc="-10" dirty="0"/>
              <a:t> </a:t>
            </a:r>
            <a:r>
              <a:rPr dirty="0"/>
              <a:t>Education,</a:t>
            </a:r>
            <a:r>
              <a:rPr spc="-15" dirty="0"/>
              <a:t> </a:t>
            </a:r>
            <a:r>
              <a:rPr dirty="0"/>
              <a:t>LLC</a:t>
            </a:r>
            <a:r>
              <a:rPr spc="-5" dirty="0"/>
              <a:t> </a:t>
            </a:r>
            <a:r>
              <a:rPr dirty="0"/>
              <a:t>|</a:t>
            </a:r>
            <a:r>
              <a:rPr spc="-5" dirty="0"/>
              <a:t> </a:t>
            </a:r>
            <a:r>
              <a:rPr dirty="0"/>
              <a:t>Confidential &amp;</a:t>
            </a:r>
            <a:r>
              <a:rPr spc="-15" dirty="0"/>
              <a:t> </a:t>
            </a:r>
            <a:r>
              <a:rPr spc="-10" dirty="0"/>
              <a:t>Proprietary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9/29/24</a:t>
            </a:fld>
            <a:endParaRPr lang="en-US"/>
          </a:p>
        </p:txBody>
      </p:sp>
      <p:sp>
        <p:nvSpPr>
          <p:cNvPr id="6" name="Holder 6"/>
          <p:cNvSpPr>
            <a:spLocks noGrp="1"/>
          </p:cNvSpPr>
          <p:nvPr>
            <p:ph type="sldNum" sz="quarter" idx="7"/>
          </p:nvPr>
        </p:nvSpPr>
        <p:spPr/>
        <p:txBody>
          <a:bodyPr lIns="0" tIns="0" rIns="0" bIns="0"/>
          <a:lstStyle>
            <a:lvl1pPr>
              <a:defRPr sz="1000" b="0" i="0">
                <a:solidFill>
                  <a:srgbClr val="425563"/>
                </a:solidFill>
                <a:latin typeface="Arial MT"/>
                <a:cs typeface="Arial MT"/>
              </a:defRPr>
            </a:lvl1pPr>
          </a:lstStyle>
          <a:p>
            <a:pPr marL="38100">
              <a:lnSpc>
                <a:spcPct val="100000"/>
              </a:lnSpc>
              <a:spcBef>
                <a:spcPts val="65"/>
              </a:spcBef>
            </a:pPr>
            <a:fld id="{81D60167-4931-47E6-BA6A-407CBD079E47}" type="slidenum">
              <a:rPr spc="-50" dirty="0"/>
              <a:t>‹#›</a:t>
            </a:fld>
            <a:endParaRPr spc="-50" dirty="0"/>
          </a:p>
        </p:txBody>
      </p:sp>
    </p:spTree>
    <p:extLst>
      <p:ext uri="{BB962C8B-B14F-4D97-AF65-F5344CB8AC3E}">
        <p14:creationId xmlns:p14="http://schemas.microsoft.com/office/powerpoint/2010/main" val="4259412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6812940"/>
            <a:ext cx="650357" cy="1416659"/>
          </a:xfrm>
          <a:prstGeom prst="rect">
            <a:avLst/>
          </a:prstGeom>
        </p:spPr>
      </p:pic>
      <p:pic>
        <p:nvPicPr>
          <p:cNvPr id="17" name="bg object 17"/>
          <p:cNvPicPr/>
          <p:nvPr/>
        </p:nvPicPr>
        <p:blipFill>
          <a:blip r:embed="rId3" cstate="print"/>
          <a:stretch>
            <a:fillRect/>
          </a:stretch>
        </p:blipFill>
        <p:spPr>
          <a:xfrm>
            <a:off x="1746251" y="1386310"/>
            <a:ext cx="5568948" cy="6077054"/>
          </a:xfrm>
          <a:prstGeom prst="rect">
            <a:avLst/>
          </a:prstGeom>
        </p:spPr>
      </p:pic>
      <p:sp>
        <p:nvSpPr>
          <p:cNvPr id="18" name="bg object 18"/>
          <p:cNvSpPr/>
          <p:nvPr/>
        </p:nvSpPr>
        <p:spPr>
          <a:xfrm>
            <a:off x="2089691" y="2555406"/>
            <a:ext cx="1954530" cy="413384"/>
          </a:xfrm>
          <a:custGeom>
            <a:avLst/>
            <a:gdLst/>
            <a:ahLst/>
            <a:cxnLst/>
            <a:rect l="l" t="t" r="r" b="b"/>
            <a:pathLst>
              <a:path w="1954529" h="413385">
                <a:moveTo>
                  <a:pt x="1954367" y="0"/>
                </a:moveTo>
                <a:lnTo>
                  <a:pt x="0" y="0"/>
                </a:lnTo>
                <a:lnTo>
                  <a:pt x="0" y="413164"/>
                </a:lnTo>
                <a:lnTo>
                  <a:pt x="1954367" y="413164"/>
                </a:lnTo>
                <a:lnTo>
                  <a:pt x="1954367" y="0"/>
                </a:lnTo>
                <a:close/>
              </a:path>
            </a:pathLst>
          </a:custGeom>
          <a:solidFill>
            <a:srgbClr val="FFFFFF"/>
          </a:solidFill>
        </p:spPr>
        <p:txBody>
          <a:bodyPr wrap="square" lIns="0" tIns="0" rIns="0" bIns="0" rtlCol="0"/>
          <a:lstStyle/>
          <a:p>
            <a:endParaRPr/>
          </a:p>
        </p:txBody>
      </p:sp>
      <p:pic>
        <p:nvPicPr>
          <p:cNvPr id="19" name="bg object 19"/>
          <p:cNvPicPr/>
          <p:nvPr/>
        </p:nvPicPr>
        <p:blipFill>
          <a:blip r:embed="rId4" cstate="print"/>
          <a:stretch>
            <a:fillRect/>
          </a:stretch>
        </p:blipFill>
        <p:spPr>
          <a:xfrm>
            <a:off x="8839255" y="1386310"/>
            <a:ext cx="3701453" cy="6363900"/>
          </a:xfrm>
          <a:prstGeom prst="rect">
            <a:avLst/>
          </a:prstGeom>
        </p:spPr>
      </p:pic>
      <p:sp>
        <p:nvSpPr>
          <p:cNvPr id="2" name="Holder 2"/>
          <p:cNvSpPr>
            <a:spLocks noGrp="1"/>
          </p:cNvSpPr>
          <p:nvPr>
            <p:ph type="title"/>
          </p:nvPr>
        </p:nvSpPr>
        <p:spPr/>
        <p:txBody>
          <a:bodyPr lIns="0" tIns="0" rIns="0" bIns="0"/>
          <a:lstStyle>
            <a:lvl1pPr>
              <a:defRPr sz="4000" b="1" i="0">
                <a:solidFill>
                  <a:srgbClr val="42556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A6A6A6"/>
                </a:solidFill>
                <a:latin typeface="Arial MT"/>
                <a:cs typeface="Arial MT"/>
              </a:defRPr>
            </a:lvl1pPr>
          </a:lstStyle>
          <a:p>
            <a:pPr marL="12700">
              <a:lnSpc>
                <a:spcPct val="100000"/>
              </a:lnSpc>
              <a:spcBef>
                <a:spcPts val="50"/>
              </a:spcBef>
            </a:pPr>
            <a:r>
              <a:rPr spc="55" dirty="0"/>
              <a:t>©</a:t>
            </a:r>
            <a:r>
              <a:rPr spc="-10" dirty="0"/>
              <a:t> </a:t>
            </a:r>
            <a:r>
              <a:rPr dirty="0"/>
              <a:t>Cintana</a:t>
            </a:r>
            <a:r>
              <a:rPr spc="-10" dirty="0"/>
              <a:t> </a:t>
            </a:r>
            <a:r>
              <a:rPr dirty="0"/>
              <a:t>Education,</a:t>
            </a:r>
            <a:r>
              <a:rPr spc="-15" dirty="0"/>
              <a:t> </a:t>
            </a:r>
            <a:r>
              <a:rPr dirty="0"/>
              <a:t>LLC</a:t>
            </a:r>
            <a:r>
              <a:rPr spc="-5" dirty="0"/>
              <a:t> </a:t>
            </a:r>
            <a:r>
              <a:rPr dirty="0"/>
              <a:t>|</a:t>
            </a:r>
            <a:r>
              <a:rPr spc="-5" dirty="0"/>
              <a:t> </a:t>
            </a:r>
            <a:r>
              <a:rPr dirty="0"/>
              <a:t>Confidential &amp;</a:t>
            </a:r>
            <a:r>
              <a:rPr spc="-15" dirty="0"/>
              <a:t> </a:t>
            </a:r>
            <a:r>
              <a:rPr spc="-10" dirty="0"/>
              <a:t>Proprietary</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9/29/24</a:t>
            </a:fld>
            <a:endParaRPr lang="en-US"/>
          </a:p>
        </p:txBody>
      </p:sp>
      <p:sp>
        <p:nvSpPr>
          <p:cNvPr id="5" name="Holder 5"/>
          <p:cNvSpPr>
            <a:spLocks noGrp="1"/>
          </p:cNvSpPr>
          <p:nvPr>
            <p:ph type="sldNum" sz="quarter" idx="7"/>
          </p:nvPr>
        </p:nvSpPr>
        <p:spPr/>
        <p:txBody>
          <a:bodyPr lIns="0" tIns="0" rIns="0" bIns="0"/>
          <a:lstStyle>
            <a:lvl1pPr>
              <a:defRPr sz="1000" b="0" i="0">
                <a:solidFill>
                  <a:srgbClr val="425563"/>
                </a:solidFill>
                <a:latin typeface="Arial MT"/>
                <a:cs typeface="Arial MT"/>
              </a:defRPr>
            </a:lvl1pPr>
          </a:lstStyle>
          <a:p>
            <a:pPr marL="38100">
              <a:lnSpc>
                <a:spcPct val="100000"/>
              </a:lnSpc>
              <a:spcBef>
                <a:spcPts val="65"/>
              </a:spcBef>
            </a:pPr>
            <a:fld id="{81D60167-4931-47E6-BA6A-407CBD079E47}" type="slidenum">
              <a:rPr spc="-50" dirty="0"/>
              <a:t>‹#›</a:t>
            </a:fld>
            <a:endParaRPr spc="-50" dirty="0"/>
          </a:p>
        </p:txBody>
      </p:sp>
    </p:spTree>
    <p:extLst>
      <p:ext uri="{BB962C8B-B14F-4D97-AF65-F5344CB8AC3E}">
        <p14:creationId xmlns:p14="http://schemas.microsoft.com/office/powerpoint/2010/main" val="2849749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_Medi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26" name="Text Placeholder 25"/>
          <p:cNvSpPr>
            <a:spLocks noGrp="1"/>
          </p:cNvSpPr>
          <p:nvPr>
            <p:ph type="body" sz="quarter" idx="13" hasCustomPrompt="1"/>
          </p:nvPr>
        </p:nvSpPr>
        <p:spPr>
          <a:xfrm>
            <a:off x="671523" y="360328"/>
            <a:ext cx="6553190" cy="685895"/>
          </a:xfrm>
        </p:spPr>
        <p:txBody>
          <a:bodyPr/>
          <a:lstStyle>
            <a:lvl1pPr marL="0" indent="0">
              <a:buNone/>
              <a:defRPr sz="3600" b="0" i="0">
                <a:solidFill>
                  <a:schemeClr val="tx1"/>
                </a:solidFill>
                <a:latin typeface="+mj-lt"/>
                <a:cs typeface="Helvetica Neue"/>
              </a:defRPr>
            </a:lvl1pPr>
          </a:lstStyle>
          <a:p>
            <a:pPr lvl="0"/>
            <a:r>
              <a:rPr lang="en-US"/>
              <a:t>Headline</a:t>
            </a:r>
          </a:p>
        </p:txBody>
      </p:sp>
      <p:sp>
        <p:nvSpPr>
          <p:cNvPr id="31" name="Text Placeholder 30"/>
          <p:cNvSpPr>
            <a:spLocks noGrp="1"/>
          </p:cNvSpPr>
          <p:nvPr>
            <p:ph type="body" sz="quarter" idx="14"/>
          </p:nvPr>
        </p:nvSpPr>
        <p:spPr>
          <a:xfrm>
            <a:off x="692160" y="1834680"/>
            <a:ext cx="6532553" cy="741295"/>
          </a:xfrm>
        </p:spPr>
        <p:txBody>
          <a:bodyPr vert="horz" lIns="130622" tIns="65311" rIns="130622" bIns="65311" rtlCol="0">
            <a:spAutoFit/>
          </a:bodyPr>
          <a:lstStyle>
            <a:lvl1pPr>
              <a:defRPr lang="en-US" dirty="0"/>
            </a:lvl1pPr>
            <a:lvl2pPr>
              <a:defRPr lang="en-US" dirty="0"/>
            </a:lvl2pPr>
            <a:lvl3pPr marL="1306221" indent="0">
              <a:buNone/>
              <a:defRPr lang="en-US" dirty="0"/>
            </a:lvl3pPr>
            <a:lvl4pPr>
              <a:defRPr lang="en-US" dirty="0"/>
            </a:lvl4pPr>
            <a:lvl5pPr>
              <a:defRPr lang="en-US" dirty="0"/>
            </a:lvl5pPr>
          </a:lstStyle>
          <a:p>
            <a:pPr lvl="0"/>
            <a:r>
              <a:rPr lang="en-US"/>
              <a:t>Click to edit Master text styles</a:t>
            </a:r>
          </a:p>
          <a:p>
            <a:pPr lvl="1"/>
            <a:r>
              <a:rPr lang="en-US"/>
              <a:t>Second level</a:t>
            </a:r>
          </a:p>
        </p:txBody>
      </p:sp>
      <p:sp>
        <p:nvSpPr>
          <p:cNvPr id="32" name="Text Placeholder 25"/>
          <p:cNvSpPr>
            <a:spLocks noGrp="1"/>
          </p:cNvSpPr>
          <p:nvPr>
            <p:ph type="body" sz="quarter" idx="15" hasCustomPrompt="1"/>
          </p:nvPr>
        </p:nvSpPr>
        <p:spPr>
          <a:xfrm>
            <a:off x="692158" y="1006482"/>
            <a:ext cx="6532555" cy="517484"/>
          </a:xfrm>
        </p:spPr>
        <p:txBody>
          <a:bodyPr>
            <a:normAutofit/>
          </a:bodyPr>
          <a:lstStyle>
            <a:lvl1pPr marL="0" indent="0">
              <a:buNone/>
              <a:defRPr sz="2400" b="0" i="0">
                <a:solidFill>
                  <a:schemeClr val="tx1"/>
                </a:solidFill>
                <a:latin typeface="+mn-lt"/>
                <a:cs typeface="Helvetica Neue"/>
              </a:defRPr>
            </a:lvl1pPr>
          </a:lstStyle>
          <a:p>
            <a:pPr lvl="0"/>
            <a:r>
              <a:rPr lang="en-US"/>
              <a:t>Subhead</a:t>
            </a:r>
          </a:p>
        </p:txBody>
      </p:sp>
      <p:pic>
        <p:nvPicPr>
          <p:cNvPr id="33" name="Picture 32"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3" name="Content Placeholder 2"/>
          <p:cNvSpPr>
            <a:spLocks noGrp="1"/>
          </p:cNvSpPr>
          <p:nvPr>
            <p:ph sz="quarter" idx="16"/>
          </p:nvPr>
        </p:nvSpPr>
        <p:spPr>
          <a:xfrm>
            <a:off x="7493000" y="360328"/>
            <a:ext cx="6538913" cy="70485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654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_Media_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1520" y="1842136"/>
            <a:ext cx="6464301" cy="767714"/>
          </a:xfrm>
          <a:solidFill>
            <a:srgbClr val="314151"/>
          </a:solidFill>
        </p:spPr>
        <p:txBody>
          <a:bodyPr anchor="ctr">
            <a:normAutofit/>
          </a:bodyPr>
          <a:lstStyle>
            <a:lvl1pPr marL="0" indent="0" algn="l">
              <a:buNone/>
              <a:defRPr sz="2400" b="0">
                <a:solidFill>
                  <a:srgbClr val="FFFFFF"/>
                </a:solidFill>
                <a:latin typeface="Helvetica Neue"/>
                <a:cs typeface="Helvetica Neue"/>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normAutofit/>
          </a:bodyPr>
          <a:lstStyle>
            <a:lvl1pPr algn="l">
              <a:defRPr sz="2400">
                <a:solidFill>
                  <a:schemeClr val="tx1"/>
                </a:solidFill>
                <a:latin typeface="Helvetica Neue"/>
                <a:cs typeface="Helvetica Neue"/>
              </a:defRPr>
            </a:lvl1pPr>
            <a:lvl2pPr algn="l">
              <a:defRPr sz="2000">
                <a:solidFill>
                  <a:schemeClr val="tx1"/>
                </a:solidFill>
                <a:latin typeface="Helvetica Neue"/>
                <a:cs typeface="Helvetica Neue"/>
              </a:defRPr>
            </a:lvl2pPr>
            <a:lvl3pPr algn="l">
              <a:defRPr sz="1800">
                <a:solidFill>
                  <a:schemeClr val="tx1"/>
                </a:solidFill>
                <a:latin typeface="Helvetica Neue"/>
                <a:cs typeface="Helvetica Neue"/>
              </a:defRPr>
            </a:lvl3pPr>
            <a:lvl4pPr algn="l">
              <a:defRPr sz="1600">
                <a:solidFill>
                  <a:schemeClr val="tx1"/>
                </a:solidFill>
                <a:latin typeface="Helvetica Neue"/>
                <a:cs typeface="Helvetica Neue"/>
              </a:defRPr>
            </a:lvl4pPr>
            <a:lvl5pPr algn="l">
              <a:defRPr sz="1600">
                <a:solidFill>
                  <a:schemeClr val="tx1"/>
                </a:solidFill>
                <a:latin typeface="Helvetica Neue"/>
                <a:cs typeface="Helvetica Neue"/>
              </a:defRPr>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a:solidFill>
            <a:srgbClr val="314151"/>
          </a:solidFill>
        </p:spPr>
        <p:txBody>
          <a:bodyPr anchor="ctr">
            <a:normAutofit/>
          </a:bodyPr>
          <a:lstStyle>
            <a:lvl1pPr marL="0" indent="0" algn="l">
              <a:buNone/>
              <a:defRPr sz="2400" b="0">
                <a:solidFill>
                  <a:srgbClr val="FFFFFF"/>
                </a:solidFill>
                <a:latin typeface="Helvetica Neue"/>
                <a:cs typeface="Helvetica Neue"/>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normAutofit/>
          </a:bodyPr>
          <a:lstStyle>
            <a:lvl1pPr algn="l">
              <a:defRPr sz="2400">
                <a:solidFill>
                  <a:schemeClr val="tx1"/>
                </a:solidFill>
                <a:latin typeface="Helvetica Neue"/>
                <a:cs typeface="Helvetica Neue"/>
              </a:defRPr>
            </a:lvl1pPr>
            <a:lvl2pPr algn="l">
              <a:defRPr sz="2000">
                <a:solidFill>
                  <a:schemeClr val="tx1"/>
                </a:solidFill>
                <a:latin typeface="Helvetica Neue"/>
                <a:cs typeface="Helvetica Neue"/>
              </a:defRPr>
            </a:lvl2pPr>
            <a:lvl3pPr algn="l">
              <a:defRPr sz="1800">
                <a:solidFill>
                  <a:schemeClr val="tx1"/>
                </a:solidFill>
                <a:latin typeface="Helvetica Neue"/>
                <a:cs typeface="Helvetica Neue"/>
              </a:defRPr>
            </a:lvl3pPr>
            <a:lvl4pPr algn="l">
              <a:defRPr sz="1600">
                <a:solidFill>
                  <a:schemeClr val="tx1"/>
                </a:solidFill>
                <a:latin typeface="Helvetica Neue"/>
                <a:cs typeface="Helvetica Neue"/>
              </a:defRPr>
            </a:lvl4pPr>
            <a:lvl5pPr algn="l">
              <a:defRPr sz="1600">
                <a:solidFill>
                  <a:schemeClr val="tx1"/>
                </a:solidFill>
                <a:latin typeface="Helvetica Neue"/>
                <a:cs typeface="Helvetica Neue"/>
              </a:defRPr>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314151"/>
                </a:solidFill>
              </a:defRPr>
            </a:lvl1pPr>
          </a:lstStyle>
          <a:p>
            <a:fld id="{2FA20A21-29D9-454C-ADF2-50263629C6D3}" type="slidenum">
              <a:rPr lang="en-US" smtClean="0"/>
              <a:pPr/>
              <a:t>‹#›</a:t>
            </a:fld>
            <a:endParaRPr lang="en-US"/>
          </a:p>
        </p:txBody>
      </p:sp>
      <p:pic>
        <p:nvPicPr>
          <p:cNvPr id="10" name="Picture 9"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11" name="Text Placeholder 25"/>
          <p:cNvSpPr>
            <a:spLocks noGrp="1"/>
          </p:cNvSpPr>
          <p:nvPr>
            <p:ph type="body" sz="quarter" idx="13" hasCustomPrompt="1"/>
          </p:nvPr>
        </p:nvSpPr>
        <p:spPr>
          <a:xfrm>
            <a:off x="671522" y="360328"/>
            <a:ext cx="13315007" cy="685895"/>
          </a:xfrm>
        </p:spPr>
        <p:txBody>
          <a:bodyPr/>
          <a:lstStyle>
            <a:lvl1pPr marL="0" indent="0">
              <a:buNone/>
              <a:defRPr sz="3600" b="0" i="0">
                <a:solidFill>
                  <a:schemeClr val="tx1"/>
                </a:solidFill>
                <a:latin typeface="+mj-lt"/>
                <a:cs typeface="Helvetica Neue"/>
              </a:defRPr>
            </a:lvl1pPr>
          </a:lstStyle>
          <a:p>
            <a:pPr lvl="0"/>
            <a:r>
              <a:rPr lang="en-US"/>
              <a:t>Headline</a:t>
            </a:r>
          </a:p>
        </p:txBody>
      </p:sp>
      <p:sp>
        <p:nvSpPr>
          <p:cNvPr id="12" name="Text Placeholder 25"/>
          <p:cNvSpPr>
            <a:spLocks noGrp="1"/>
          </p:cNvSpPr>
          <p:nvPr>
            <p:ph type="body" sz="quarter" idx="15" hasCustomPrompt="1"/>
          </p:nvPr>
        </p:nvSpPr>
        <p:spPr>
          <a:xfrm>
            <a:off x="692158" y="1006482"/>
            <a:ext cx="13273080" cy="517484"/>
          </a:xfrm>
        </p:spPr>
        <p:txBody>
          <a:bodyPr>
            <a:normAutofit/>
          </a:bodyPr>
          <a:lstStyle>
            <a:lvl1pPr marL="0" indent="0">
              <a:buNone/>
              <a:defRPr sz="2400" b="0" i="0">
                <a:solidFill>
                  <a:schemeClr val="tx1"/>
                </a:solidFill>
                <a:latin typeface="+mn-lt"/>
                <a:cs typeface="Helvetica Neue"/>
              </a:defRPr>
            </a:lvl1pPr>
          </a:lstStyle>
          <a:p>
            <a:pPr lvl="0"/>
            <a:r>
              <a:rPr lang="en-US"/>
              <a:t>Subhead</a:t>
            </a:r>
          </a:p>
        </p:txBody>
      </p:sp>
    </p:spTree>
    <p:extLst>
      <p:ext uri="{BB962C8B-B14F-4D97-AF65-F5344CB8AC3E}">
        <p14:creationId xmlns:p14="http://schemas.microsoft.com/office/powerpoint/2010/main" val="1780794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pic>
        <p:nvPicPr>
          <p:cNvPr id="8" name="Picture 7"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8759"/>
            <a:ext cx="11596205" cy="8229599"/>
          </a:xfrm>
          <a:prstGeom prst="rect">
            <a:avLst/>
          </a:prstGeom>
        </p:spPr>
      </p:pic>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pic>
        <p:nvPicPr>
          <p:cNvPr id="11" name="Picture 10" descr="Logo_ColorPalette-0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39549" y="689384"/>
            <a:ext cx="5127865" cy="2143885"/>
          </a:xfrm>
          <a:prstGeom prst="rect">
            <a:avLst/>
          </a:prstGeom>
        </p:spPr>
      </p:pic>
      <p:sp>
        <p:nvSpPr>
          <p:cNvPr id="3" name="Text Placeholder 2"/>
          <p:cNvSpPr>
            <a:spLocks noGrp="1"/>
          </p:cNvSpPr>
          <p:nvPr>
            <p:ph type="body" sz="quarter" idx="13" hasCustomPrompt="1"/>
          </p:nvPr>
        </p:nvSpPr>
        <p:spPr>
          <a:xfrm>
            <a:off x="656733" y="3513683"/>
            <a:ext cx="6355255" cy="749300"/>
          </a:xfrm>
        </p:spPr>
        <p:txBody>
          <a:bodyPr>
            <a:noAutofit/>
          </a:bodyPr>
          <a:lstStyle>
            <a:lvl1pPr marL="0" indent="0">
              <a:buNone/>
              <a:defRPr sz="4000" b="0" i="0" baseline="0">
                <a:solidFill>
                  <a:schemeClr val="tx1"/>
                </a:solidFill>
                <a:latin typeface="Helvetica Neue"/>
                <a:cs typeface="Helvetica Neue"/>
              </a:defRPr>
            </a:lvl1pPr>
          </a:lstStyle>
          <a:p>
            <a:pPr lvl="0"/>
            <a:r>
              <a:rPr lang="en-US"/>
              <a:t>COVER TITLE</a:t>
            </a:r>
          </a:p>
        </p:txBody>
      </p:sp>
      <p:sp>
        <p:nvSpPr>
          <p:cNvPr id="12" name="Text Placeholder 2"/>
          <p:cNvSpPr>
            <a:spLocks noGrp="1"/>
          </p:cNvSpPr>
          <p:nvPr>
            <p:ph type="body" sz="quarter" idx="14" hasCustomPrompt="1"/>
          </p:nvPr>
        </p:nvSpPr>
        <p:spPr>
          <a:xfrm>
            <a:off x="656733" y="4262982"/>
            <a:ext cx="6355255" cy="558779"/>
          </a:xfrm>
        </p:spPr>
        <p:txBody>
          <a:bodyPr>
            <a:noAutofit/>
          </a:bodyPr>
          <a:lstStyle>
            <a:lvl1pPr marL="0" indent="0">
              <a:buNone/>
              <a:defRPr sz="2800" b="0" i="0" baseline="0">
                <a:solidFill>
                  <a:schemeClr val="tx1"/>
                </a:solidFill>
                <a:latin typeface="Helvetica Neue Light"/>
                <a:cs typeface="Helvetica Neue Light"/>
              </a:defRPr>
            </a:lvl1pPr>
          </a:lstStyle>
          <a:p>
            <a:pPr lvl="0"/>
            <a:r>
              <a:rPr lang="en-US"/>
              <a:t>Date</a:t>
            </a:r>
          </a:p>
        </p:txBody>
      </p:sp>
    </p:spTree>
    <p:extLst>
      <p:ext uri="{BB962C8B-B14F-4D97-AF65-F5344CB8AC3E}">
        <p14:creationId xmlns:p14="http://schemas.microsoft.com/office/powerpoint/2010/main" val="1955622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pic>
        <p:nvPicPr>
          <p:cNvPr id="2" name="Picture 1" descr="Cintana_Logo-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911" y="699696"/>
            <a:ext cx="8258479" cy="3579135"/>
          </a:xfrm>
          <a:prstGeom prst="rect">
            <a:avLst/>
          </a:prstGeom>
        </p:spPr>
      </p:pic>
      <p:cxnSp>
        <p:nvCxnSpPr>
          <p:cNvPr id="4" name="Straight Connector 3"/>
          <p:cNvCxnSpPr/>
          <p:nvPr userDrawn="1"/>
        </p:nvCxnSpPr>
        <p:spPr>
          <a:xfrm>
            <a:off x="8678410" y="4134117"/>
            <a:ext cx="5951990"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p:cNvSpPr>
            <a:spLocks noGrp="1"/>
          </p:cNvSpPr>
          <p:nvPr>
            <p:ph type="body" sz="quarter" idx="13" hasCustomPrompt="1"/>
          </p:nvPr>
        </p:nvSpPr>
        <p:spPr>
          <a:xfrm>
            <a:off x="8572585" y="4167051"/>
            <a:ext cx="5561022" cy="749300"/>
          </a:xfrm>
        </p:spPr>
        <p:txBody>
          <a:bodyPr>
            <a:noAutofit/>
          </a:bodyPr>
          <a:lstStyle>
            <a:lvl1pPr marL="0" indent="0">
              <a:buNone/>
              <a:defRPr sz="4000" b="0" i="0" baseline="0">
                <a:solidFill>
                  <a:schemeClr val="tx1"/>
                </a:solidFill>
                <a:latin typeface="Helvetica Neue"/>
                <a:cs typeface="Helvetica Neue"/>
              </a:defRPr>
            </a:lvl1pPr>
          </a:lstStyle>
          <a:p>
            <a:pPr lvl="0"/>
            <a:r>
              <a:rPr lang="en-US"/>
              <a:t>COVER TITLE</a:t>
            </a:r>
          </a:p>
        </p:txBody>
      </p:sp>
      <p:sp>
        <p:nvSpPr>
          <p:cNvPr id="8" name="Text Placeholder 2"/>
          <p:cNvSpPr>
            <a:spLocks noGrp="1"/>
          </p:cNvSpPr>
          <p:nvPr>
            <p:ph type="body" sz="quarter" idx="14" hasCustomPrompt="1"/>
          </p:nvPr>
        </p:nvSpPr>
        <p:spPr>
          <a:xfrm>
            <a:off x="8572585" y="4916350"/>
            <a:ext cx="5561022" cy="558779"/>
          </a:xfrm>
        </p:spPr>
        <p:txBody>
          <a:bodyPr>
            <a:noAutofit/>
          </a:bodyPr>
          <a:lstStyle>
            <a:lvl1pPr marL="0" indent="0">
              <a:buNone/>
              <a:defRPr sz="2800" b="0" i="0" baseline="0">
                <a:solidFill>
                  <a:schemeClr val="tx1"/>
                </a:solidFill>
                <a:latin typeface="Helvetica Neue Light"/>
                <a:cs typeface="Helvetica Neue Light"/>
              </a:defRPr>
            </a:lvl1pPr>
          </a:lstStyle>
          <a:p>
            <a:pPr lvl="0"/>
            <a:r>
              <a:rPr lang="en-US"/>
              <a:t>Date</a:t>
            </a:r>
          </a:p>
        </p:txBody>
      </p:sp>
    </p:spTree>
    <p:extLst>
      <p:ext uri="{BB962C8B-B14F-4D97-AF65-F5344CB8AC3E}">
        <p14:creationId xmlns:p14="http://schemas.microsoft.com/office/powerpoint/2010/main" val="2695094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pic>
        <p:nvPicPr>
          <p:cNvPr id="2" name="Picture 1" descr="Cintana_Logo-02.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78225" y="4860025"/>
            <a:ext cx="4661695" cy="1583436"/>
          </a:xfrm>
          <a:prstGeom prst="rect">
            <a:avLst/>
          </a:prstGeom>
        </p:spPr>
      </p:pic>
      <p:sp>
        <p:nvSpPr>
          <p:cNvPr id="7" name="Text Placeholder 2"/>
          <p:cNvSpPr>
            <a:spLocks noGrp="1"/>
          </p:cNvSpPr>
          <p:nvPr>
            <p:ph type="body" sz="quarter" idx="13" hasCustomPrompt="1"/>
          </p:nvPr>
        </p:nvSpPr>
        <p:spPr>
          <a:xfrm>
            <a:off x="573798" y="1611446"/>
            <a:ext cx="13391439" cy="997318"/>
          </a:xfrm>
        </p:spPr>
        <p:txBody>
          <a:bodyPr>
            <a:noAutofit/>
          </a:bodyPr>
          <a:lstStyle>
            <a:lvl1pPr marL="0" indent="0">
              <a:buNone/>
              <a:defRPr sz="5400" b="0" i="0" baseline="0">
                <a:solidFill>
                  <a:schemeClr val="tx1"/>
                </a:solidFill>
                <a:latin typeface="Helvetica Neue"/>
                <a:cs typeface="Helvetica Neue"/>
              </a:defRPr>
            </a:lvl1pPr>
          </a:lstStyle>
          <a:p>
            <a:pPr lvl="0"/>
            <a:r>
              <a:rPr lang="en-US"/>
              <a:t>COVER TITLE</a:t>
            </a:r>
          </a:p>
        </p:txBody>
      </p:sp>
      <p:sp>
        <p:nvSpPr>
          <p:cNvPr id="8" name="Text Placeholder 2"/>
          <p:cNvSpPr>
            <a:spLocks noGrp="1"/>
          </p:cNvSpPr>
          <p:nvPr>
            <p:ph type="body" sz="quarter" idx="14" hasCustomPrompt="1"/>
          </p:nvPr>
        </p:nvSpPr>
        <p:spPr>
          <a:xfrm>
            <a:off x="573799" y="2647715"/>
            <a:ext cx="10464304" cy="749300"/>
          </a:xfrm>
        </p:spPr>
        <p:txBody>
          <a:bodyPr>
            <a:noAutofit/>
          </a:bodyPr>
          <a:lstStyle>
            <a:lvl1pPr marL="0" indent="0">
              <a:buNone/>
              <a:defRPr sz="2800" b="0" i="0" baseline="0">
                <a:solidFill>
                  <a:schemeClr val="tx1"/>
                </a:solidFill>
                <a:latin typeface="Helvetica Neue Light"/>
                <a:cs typeface="Helvetica Neue Light"/>
              </a:defRPr>
            </a:lvl1pPr>
          </a:lstStyle>
          <a:p>
            <a:pPr lvl="0"/>
            <a:r>
              <a:rPr lang="en-US"/>
              <a:t>Date</a:t>
            </a:r>
          </a:p>
        </p:txBody>
      </p:sp>
    </p:spTree>
    <p:extLst>
      <p:ext uri="{BB962C8B-B14F-4D97-AF65-F5344CB8AC3E}">
        <p14:creationId xmlns:p14="http://schemas.microsoft.com/office/powerpoint/2010/main" val="877648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_1">
    <p:spTree>
      <p:nvGrpSpPr>
        <p:cNvPr id="1" name=""/>
        <p:cNvGrpSpPr/>
        <p:nvPr/>
      </p:nvGrpSpPr>
      <p:grpSpPr>
        <a:xfrm>
          <a:off x="0" y="0"/>
          <a:ext cx="0" cy="0"/>
          <a:chOff x="0" y="0"/>
          <a:chExt cx="0" cy="0"/>
        </a:xfrm>
      </p:grpSpPr>
      <p:sp>
        <p:nvSpPr>
          <p:cNvPr id="3" name="Rectangle 2"/>
          <p:cNvSpPr/>
          <p:nvPr userDrawn="1"/>
        </p:nvSpPr>
        <p:spPr>
          <a:xfrm>
            <a:off x="0" y="0"/>
            <a:ext cx="14630400" cy="83830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8" name="Text Placeholder 2"/>
          <p:cNvSpPr>
            <a:spLocks noGrp="1"/>
          </p:cNvSpPr>
          <p:nvPr>
            <p:ph type="body" sz="quarter" idx="13" hasCustomPrompt="1"/>
          </p:nvPr>
        </p:nvSpPr>
        <p:spPr>
          <a:xfrm>
            <a:off x="651402" y="3216881"/>
            <a:ext cx="13313835" cy="1101673"/>
          </a:xfrm>
        </p:spPr>
        <p:txBody>
          <a:bodyPr>
            <a:noAutofit/>
          </a:bodyPr>
          <a:lstStyle>
            <a:lvl1pPr marL="0" indent="0">
              <a:buNone/>
              <a:defRPr sz="6600" b="0" i="0" baseline="0">
                <a:solidFill>
                  <a:schemeClr val="tx1"/>
                </a:solidFill>
                <a:latin typeface="Helvetica Neue"/>
                <a:cs typeface="Helvetica Neue"/>
              </a:defRPr>
            </a:lvl1pPr>
          </a:lstStyle>
          <a:p>
            <a:pPr lvl="0"/>
            <a:r>
              <a:rPr lang="en-US"/>
              <a:t>DIVIDER TITLE</a:t>
            </a:r>
          </a:p>
        </p:txBody>
      </p:sp>
      <p:sp>
        <p:nvSpPr>
          <p:cNvPr id="9" name="TextBox 8">
            <a:extLst>
              <a:ext uri="{FF2B5EF4-FFF2-40B4-BE49-F238E27FC236}">
                <a16:creationId xmlns:a16="http://schemas.microsoft.com/office/drawing/2014/main" id="{85BB6316-67B0-FA49-BF89-A12D5C030C09}"/>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2494655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vider_2">
    <p:spTree>
      <p:nvGrpSpPr>
        <p:cNvPr id="1" name=""/>
        <p:cNvGrpSpPr/>
        <p:nvPr/>
      </p:nvGrpSpPr>
      <p:grpSpPr>
        <a:xfrm>
          <a:off x="0" y="0"/>
          <a:ext cx="0" cy="0"/>
          <a:chOff x="0" y="0"/>
          <a:chExt cx="0" cy="0"/>
        </a:xfrm>
      </p:grpSpPr>
      <p:sp>
        <p:nvSpPr>
          <p:cNvPr id="3" name="Rectangle 2"/>
          <p:cNvSpPr/>
          <p:nvPr userDrawn="1"/>
        </p:nvSpPr>
        <p:spPr>
          <a:xfrm>
            <a:off x="0" y="-1"/>
            <a:ext cx="14630400" cy="8425417"/>
          </a:xfrm>
          <a:prstGeom prst="rect">
            <a:avLst/>
          </a:prstGeom>
          <a:solidFill>
            <a:srgbClr val="2F3F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FA20A21-29D9-454C-ADF2-50263629C6D3}" type="slidenum">
              <a:rPr lang="en-US" smtClean="0"/>
              <a:pPr/>
              <a:t>‹#›</a:t>
            </a:fld>
            <a:endParaRPr lang="en-US"/>
          </a:p>
        </p:txBody>
      </p:sp>
      <p:sp>
        <p:nvSpPr>
          <p:cNvPr id="8" name="Text Placeholder 2"/>
          <p:cNvSpPr>
            <a:spLocks noGrp="1"/>
          </p:cNvSpPr>
          <p:nvPr>
            <p:ph type="body" sz="quarter" idx="13" hasCustomPrompt="1"/>
          </p:nvPr>
        </p:nvSpPr>
        <p:spPr>
          <a:xfrm>
            <a:off x="651402" y="3216881"/>
            <a:ext cx="13313835" cy="1059335"/>
          </a:xfrm>
        </p:spPr>
        <p:txBody>
          <a:bodyPr>
            <a:noAutofit/>
          </a:bodyPr>
          <a:lstStyle>
            <a:lvl1pPr marL="0" indent="0">
              <a:buNone/>
              <a:defRPr sz="6600" b="0" i="0" baseline="0">
                <a:solidFill>
                  <a:schemeClr val="bg1"/>
                </a:solidFill>
                <a:latin typeface="Helvetica Neue"/>
                <a:cs typeface="Helvetica Neue"/>
              </a:defRPr>
            </a:lvl1pPr>
          </a:lstStyle>
          <a:p>
            <a:pPr lvl="0"/>
            <a:r>
              <a:rPr lang="en-US"/>
              <a:t>DIVIDER TITLE</a:t>
            </a:r>
          </a:p>
        </p:txBody>
      </p:sp>
      <p:sp>
        <p:nvSpPr>
          <p:cNvPr id="9" name="TextBox 8">
            <a:extLst>
              <a:ext uri="{FF2B5EF4-FFF2-40B4-BE49-F238E27FC236}">
                <a16:creationId xmlns:a16="http://schemas.microsoft.com/office/drawing/2014/main" id="{28908B23-3428-5445-B24D-B68C1198003B}"/>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2353719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vider_3">
    <p:spTree>
      <p:nvGrpSpPr>
        <p:cNvPr id="1" name=""/>
        <p:cNvGrpSpPr/>
        <p:nvPr/>
      </p:nvGrpSpPr>
      <p:grpSpPr>
        <a:xfrm>
          <a:off x="0" y="0"/>
          <a:ext cx="0" cy="0"/>
          <a:chOff x="0" y="0"/>
          <a:chExt cx="0" cy="0"/>
        </a:xfrm>
      </p:grpSpPr>
      <p:pic>
        <p:nvPicPr>
          <p:cNvPr id="2" name="Picture 1" descr="edwin-andrade-4V1dC_eoCwg-unsplash.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926" y="-19713"/>
            <a:ext cx="14665325" cy="8277533"/>
          </a:xfrm>
          <a:prstGeom prst="rect">
            <a:avLst/>
          </a:prstGeom>
        </p:spPr>
      </p:pic>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11" name="Text Placeholder 2"/>
          <p:cNvSpPr>
            <a:spLocks noGrp="1"/>
          </p:cNvSpPr>
          <p:nvPr>
            <p:ph type="body" sz="quarter" idx="13" hasCustomPrompt="1"/>
          </p:nvPr>
        </p:nvSpPr>
        <p:spPr>
          <a:xfrm>
            <a:off x="947717" y="617364"/>
            <a:ext cx="4979235" cy="2137840"/>
          </a:xfrm>
        </p:spPr>
        <p:txBody>
          <a:bodyPr anchor="ctr">
            <a:noAutofit/>
          </a:bodyPr>
          <a:lstStyle>
            <a:lvl1pPr marL="0" indent="0">
              <a:buNone/>
              <a:defRPr sz="5400" b="0" i="0" baseline="0">
                <a:solidFill>
                  <a:schemeClr val="bg1"/>
                </a:solidFill>
                <a:latin typeface="Helvetica Neue"/>
                <a:cs typeface="Helvetica Neue"/>
              </a:defRPr>
            </a:lvl1pPr>
          </a:lstStyle>
          <a:p>
            <a:pPr lvl="0"/>
            <a:r>
              <a:rPr lang="en-US"/>
              <a:t>DIVIDER </a:t>
            </a:r>
            <a:br>
              <a:rPr lang="en-US"/>
            </a:br>
            <a:r>
              <a:rPr lang="en-US"/>
              <a:t>TITLE</a:t>
            </a:r>
          </a:p>
        </p:txBody>
      </p:sp>
      <p:sp>
        <p:nvSpPr>
          <p:cNvPr id="8" name="TextBox 7">
            <a:extLst>
              <a:ext uri="{FF2B5EF4-FFF2-40B4-BE49-F238E27FC236}">
                <a16:creationId xmlns:a16="http://schemas.microsoft.com/office/drawing/2014/main" id="{6EE91A30-D6F7-7C43-961F-EFA116C9F126}"/>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12922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pic>
        <p:nvPicPr>
          <p:cNvPr id="2" name="Picture 1" descr="Cintana_Logo-02.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78225" y="4860025"/>
            <a:ext cx="4661695" cy="1583436"/>
          </a:xfrm>
          <a:prstGeom prst="rect">
            <a:avLst/>
          </a:prstGeom>
        </p:spPr>
      </p:pic>
      <p:sp>
        <p:nvSpPr>
          <p:cNvPr id="7" name="Text Placeholder 2"/>
          <p:cNvSpPr>
            <a:spLocks noGrp="1"/>
          </p:cNvSpPr>
          <p:nvPr>
            <p:ph type="body" sz="quarter" idx="13" hasCustomPrompt="1"/>
          </p:nvPr>
        </p:nvSpPr>
        <p:spPr>
          <a:xfrm>
            <a:off x="573798" y="1611446"/>
            <a:ext cx="13391439" cy="997318"/>
          </a:xfrm>
        </p:spPr>
        <p:txBody>
          <a:bodyPr>
            <a:noAutofit/>
          </a:bodyPr>
          <a:lstStyle>
            <a:lvl1pPr marL="0" indent="0">
              <a:buNone/>
              <a:defRPr sz="5400" b="0" i="0" baseline="0">
                <a:solidFill>
                  <a:srgbClr val="314151"/>
                </a:solidFill>
                <a:latin typeface="Helvetica Neue"/>
                <a:cs typeface="Helvetica Neue"/>
              </a:defRPr>
            </a:lvl1pPr>
          </a:lstStyle>
          <a:p>
            <a:pPr lvl="0"/>
            <a:r>
              <a:rPr lang="en-US"/>
              <a:t>COVER TITLE</a:t>
            </a:r>
          </a:p>
        </p:txBody>
      </p:sp>
      <p:sp>
        <p:nvSpPr>
          <p:cNvPr id="8" name="Text Placeholder 2"/>
          <p:cNvSpPr>
            <a:spLocks noGrp="1"/>
          </p:cNvSpPr>
          <p:nvPr>
            <p:ph type="body" sz="quarter" idx="14" hasCustomPrompt="1"/>
          </p:nvPr>
        </p:nvSpPr>
        <p:spPr>
          <a:xfrm>
            <a:off x="573799" y="2647715"/>
            <a:ext cx="10464304" cy="749300"/>
          </a:xfrm>
        </p:spPr>
        <p:txBody>
          <a:bodyPr>
            <a:noAutofit/>
          </a:bodyPr>
          <a:lstStyle>
            <a:lvl1pPr marL="0" indent="0">
              <a:buNone/>
              <a:defRPr sz="2800" b="0" i="0" baseline="0">
                <a:solidFill>
                  <a:srgbClr val="314151"/>
                </a:solidFill>
                <a:latin typeface="Helvetica Neue Light"/>
                <a:cs typeface="Helvetica Neue Light"/>
              </a:defRPr>
            </a:lvl1pPr>
          </a:lstStyle>
          <a:p>
            <a:pPr lvl="0"/>
            <a:r>
              <a:rPr lang="en-US"/>
              <a:t>Date</a:t>
            </a:r>
          </a:p>
        </p:txBody>
      </p:sp>
    </p:spTree>
    <p:extLst>
      <p:ext uri="{BB962C8B-B14F-4D97-AF65-F5344CB8AC3E}">
        <p14:creationId xmlns:p14="http://schemas.microsoft.com/office/powerpoint/2010/main" val="2704685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 4">
    <p:spTree>
      <p:nvGrpSpPr>
        <p:cNvPr id="1" name=""/>
        <p:cNvGrpSpPr/>
        <p:nvPr/>
      </p:nvGrpSpPr>
      <p:grpSpPr>
        <a:xfrm>
          <a:off x="0" y="0"/>
          <a:ext cx="0" cy="0"/>
          <a:chOff x="0" y="0"/>
          <a:chExt cx="0" cy="0"/>
        </a:xfrm>
      </p:grpSpPr>
      <p:pic>
        <p:nvPicPr>
          <p:cNvPr id="3" name="Picture 2" descr="nathan-dumlao-ewGMqs2tmJI-unsplash.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2" name="Rectangle 1"/>
          <p:cNvSpPr/>
          <p:nvPr userDrawn="1"/>
        </p:nvSpPr>
        <p:spPr>
          <a:xfrm>
            <a:off x="0" y="0"/>
            <a:ext cx="14630400" cy="8229600"/>
          </a:xfrm>
          <a:prstGeom prst="rect">
            <a:avLst/>
          </a:prstGeom>
          <a:gradFill>
            <a:gsLst>
              <a:gs pos="0">
                <a:schemeClr val="bg1">
                  <a:alpha val="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11" name="Text Placeholder 2"/>
          <p:cNvSpPr>
            <a:spLocks noGrp="1"/>
          </p:cNvSpPr>
          <p:nvPr>
            <p:ph type="body" sz="quarter" idx="13" hasCustomPrompt="1"/>
          </p:nvPr>
        </p:nvSpPr>
        <p:spPr>
          <a:xfrm>
            <a:off x="905387" y="680871"/>
            <a:ext cx="4979235" cy="2137840"/>
          </a:xfrm>
        </p:spPr>
        <p:txBody>
          <a:bodyPr anchor="ctr">
            <a:noAutofit/>
          </a:bodyPr>
          <a:lstStyle>
            <a:lvl1pPr marL="0" indent="0">
              <a:buNone/>
              <a:defRPr sz="5400" b="0" i="0" baseline="0">
                <a:solidFill>
                  <a:schemeClr val="accent5"/>
                </a:solidFill>
                <a:latin typeface="Helvetica Neue"/>
                <a:cs typeface="Helvetica Neue"/>
              </a:defRPr>
            </a:lvl1pPr>
          </a:lstStyle>
          <a:p>
            <a:pPr lvl="0"/>
            <a:r>
              <a:rPr lang="en-US"/>
              <a:t>DIVIDER </a:t>
            </a:r>
            <a:br>
              <a:rPr lang="en-US"/>
            </a:br>
            <a:r>
              <a:rPr lang="en-US"/>
              <a:t>TITLE</a:t>
            </a:r>
          </a:p>
        </p:txBody>
      </p:sp>
      <p:sp>
        <p:nvSpPr>
          <p:cNvPr id="8" name="TextBox 7">
            <a:extLst>
              <a:ext uri="{FF2B5EF4-FFF2-40B4-BE49-F238E27FC236}">
                <a16:creationId xmlns:a16="http://schemas.microsoft.com/office/drawing/2014/main" id="{E8ED1AC4-12DA-3F41-A3A4-CAB0C9D5AAF0}"/>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3454036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vider 5">
    <p:spTree>
      <p:nvGrpSpPr>
        <p:cNvPr id="1" name=""/>
        <p:cNvGrpSpPr/>
        <p:nvPr/>
      </p:nvGrpSpPr>
      <p:grpSpPr>
        <a:xfrm>
          <a:off x="0" y="0"/>
          <a:ext cx="0" cy="0"/>
          <a:chOff x="0" y="0"/>
          <a:chExt cx="0" cy="0"/>
        </a:xfrm>
      </p:grpSpPr>
      <p:pic>
        <p:nvPicPr>
          <p:cNvPr id="3" name="Picture 2" descr="green-chameleon-s9CC2SKySJM-unsplash.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4630401" cy="8494161"/>
          </a:xfrm>
          <a:prstGeom prst="rect">
            <a:avLst/>
          </a:prstGeom>
        </p:spPr>
      </p:pic>
      <p:sp>
        <p:nvSpPr>
          <p:cNvPr id="9" name="Rectangle 8"/>
          <p:cNvSpPr/>
          <p:nvPr userDrawn="1"/>
        </p:nvSpPr>
        <p:spPr>
          <a:xfrm rot="10800000">
            <a:off x="0" y="0"/>
            <a:ext cx="14630400" cy="8229600"/>
          </a:xfrm>
          <a:prstGeom prst="rect">
            <a:avLst/>
          </a:prstGeom>
          <a:gradFill>
            <a:gsLst>
              <a:gs pos="45000">
                <a:schemeClr val="bg1">
                  <a:alpha val="0"/>
                </a:schemeClr>
              </a:gs>
              <a:gs pos="85000">
                <a:schemeClr val="bg1"/>
              </a:gs>
            </a:gsLst>
            <a:lin ang="1266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10" name="Text Placeholder 2"/>
          <p:cNvSpPr>
            <a:spLocks noGrp="1"/>
          </p:cNvSpPr>
          <p:nvPr>
            <p:ph type="body" sz="quarter" idx="13" hasCustomPrompt="1"/>
          </p:nvPr>
        </p:nvSpPr>
        <p:spPr>
          <a:xfrm>
            <a:off x="9651165" y="4805298"/>
            <a:ext cx="4979235" cy="2137840"/>
          </a:xfrm>
        </p:spPr>
        <p:txBody>
          <a:bodyPr anchor="ctr">
            <a:noAutofit/>
          </a:bodyPr>
          <a:lstStyle>
            <a:lvl1pPr marL="0" indent="0">
              <a:buNone/>
              <a:defRPr sz="5400" b="0" i="0" baseline="0">
                <a:solidFill>
                  <a:schemeClr val="accent1"/>
                </a:solidFill>
                <a:latin typeface="Helvetica Neue"/>
                <a:cs typeface="Helvetica Neue"/>
              </a:defRPr>
            </a:lvl1pPr>
          </a:lstStyle>
          <a:p>
            <a:pPr lvl="0"/>
            <a:r>
              <a:rPr lang="en-US"/>
              <a:t>DIVIDER </a:t>
            </a:r>
            <a:br>
              <a:rPr lang="en-US"/>
            </a:br>
            <a:r>
              <a:rPr lang="en-US"/>
              <a:t>TITLE</a:t>
            </a:r>
          </a:p>
        </p:txBody>
      </p:sp>
      <p:sp>
        <p:nvSpPr>
          <p:cNvPr id="8" name="TextBox 7">
            <a:extLst>
              <a:ext uri="{FF2B5EF4-FFF2-40B4-BE49-F238E27FC236}">
                <a16:creationId xmlns:a16="http://schemas.microsoft.com/office/drawing/2014/main" id="{C5AB62A6-CB27-B647-8EA6-501B5A00061D}"/>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4178105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vider 6">
    <p:spTree>
      <p:nvGrpSpPr>
        <p:cNvPr id="1" name=""/>
        <p:cNvGrpSpPr/>
        <p:nvPr/>
      </p:nvGrpSpPr>
      <p:grpSpPr>
        <a:xfrm>
          <a:off x="0" y="0"/>
          <a:ext cx="0" cy="0"/>
          <a:chOff x="0" y="0"/>
          <a:chExt cx="0" cy="0"/>
        </a:xfrm>
      </p:grpSpPr>
      <p:pic>
        <p:nvPicPr>
          <p:cNvPr id="2" name="Picture 1" descr="andrew-neel-cckf4TsHAuw-unsplash.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4630400" cy="8250769"/>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2FA20A21-29D9-454C-ADF2-50263629C6D3}" type="slidenum">
              <a:rPr lang="en-US" smtClean="0"/>
              <a:pPr/>
              <a:t>‹#›</a:t>
            </a:fld>
            <a:endParaRPr lang="en-US"/>
          </a:p>
        </p:txBody>
      </p:sp>
      <p:pic>
        <p:nvPicPr>
          <p:cNvPr id="7" name="Picture 6">
            <a:extLst>
              <a:ext uri="{FF2B5EF4-FFF2-40B4-BE49-F238E27FC236}">
                <a16:creationId xmlns:a16="http://schemas.microsoft.com/office/drawing/2014/main" id="{D114A8B4-F0B6-1F40-A260-5877659F462B}"/>
              </a:ext>
            </a:extLst>
          </p:cNvPr>
          <p:cNvPicPr>
            <a:picLocks noChangeAspect="1"/>
          </p:cNvPicPr>
          <p:nvPr userDrawn="1"/>
        </p:nvPicPr>
        <p:blipFill>
          <a:blip r:embed="rId3">
            <a:lum bright="40000" contrast="40000"/>
          </a:blip>
          <a:stretch>
            <a:fillRect/>
          </a:stretch>
        </p:blipFill>
        <p:spPr>
          <a:xfrm>
            <a:off x="12698694" y="7865275"/>
            <a:ext cx="1441888" cy="183097"/>
          </a:xfrm>
          <a:prstGeom prst="rect">
            <a:avLst/>
          </a:prstGeom>
        </p:spPr>
      </p:pic>
      <p:sp>
        <p:nvSpPr>
          <p:cNvPr id="11" name="Text Placeholder 2"/>
          <p:cNvSpPr>
            <a:spLocks noGrp="1"/>
          </p:cNvSpPr>
          <p:nvPr>
            <p:ph type="body" sz="quarter" idx="13" hasCustomPrompt="1"/>
          </p:nvPr>
        </p:nvSpPr>
        <p:spPr>
          <a:xfrm>
            <a:off x="9104239" y="579438"/>
            <a:ext cx="4979235" cy="2137840"/>
          </a:xfrm>
        </p:spPr>
        <p:txBody>
          <a:bodyPr anchor="ctr">
            <a:noAutofit/>
          </a:bodyPr>
          <a:lstStyle>
            <a:lvl1pPr marL="0" indent="0">
              <a:buNone/>
              <a:defRPr sz="5400" b="0" i="0" baseline="0">
                <a:solidFill>
                  <a:schemeClr val="accent1"/>
                </a:solidFill>
                <a:latin typeface="Helvetica Neue"/>
                <a:cs typeface="Helvetica Neue"/>
              </a:defRPr>
            </a:lvl1pPr>
          </a:lstStyle>
          <a:p>
            <a:pPr lvl="0"/>
            <a:r>
              <a:rPr lang="en-US"/>
              <a:t>DIVIDER </a:t>
            </a:r>
            <a:br>
              <a:rPr lang="en-US"/>
            </a:br>
            <a:r>
              <a:rPr lang="en-US"/>
              <a:t>TITLE</a:t>
            </a:r>
          </a:p>
        </p:txBody>
      </p:sp>
    </p:spTree>
    <p:extLst>
      <p:ext uri="{BB962C8B-B14F-4D97-AF65-F5344CB8AC3E}">
        <p14:creationId xmlns:p14="http://schemas.microsoft.com/office/powerpoint/2010/main" val="2861917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_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31" name="Text Placeholder 30"/>
          <p:cNvSpPr>
            <a:spLocks noGrp="1"/>
          </p:cNvSpPr>
          <p:nvPr>
            <p:ph type="body" sz="quarter" idx="14"/>
          </p:nvPr>
        </p:nvSpPr>
        <p:spPr>
          <a:xfrm>
            <a:off x="692159" y="1881724"/>
            <a:ext cx="13171005" cy="741295"/>
          </a:xfrm>
        </p:spPr>
        <p:txBody>
          <a:bodyPr vert="horz" lIns="130622" tIns="65311" rIns="130622" bIns="65311" rtlCol="0">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p:txBody>
      </p:sp>
      <p:pic>
        <p:nvPicPr>
          <p:cNvPr id="33" name="Picture 32"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7" name="Text Placeholder 25"/>
          <p:cNvSpPr>
            <a:spLocks noGrp="1"/>
          </p:cNvSpPr>
          <p:nvPr>
            <p:ph type="body" sz="quarter" idx="13" hasCustomPrompt="1"/>
          </p:nvPr>
        </p:nvSpPr>
        <p:spPr>
          <a:xfrm>
            <a:off x="671522" y="360328"/>
            <a:ext cx="13315007" cy="685895"/>
          </a:xfrm>
        </p:spPr>
        <p:txBody>
          <a:bodyPr/>
          <a:lstStyle>
            <a:lvl1pPr marL="0" indent="0">
              <a:buNone/>
              <a:defRPr sz="3600" b="0" i="0">
                <a:solidFill>
                  <a:schemeClr val="tx1"/>
                </a:solidFill>
                <a:latin typeface="+mj-lt"/>
                <a:cs typeface="Helvetica Neue"/>
              </a:defRPr>
            </a:lvl1pPr>
          </a:lstStyle>
          <a:p>
            <a:pPr lvl="0"/>
            <a:r>
              <a:rPr lang="en-US"/>
              <a:t>Headline</a:t>
            </a:r>
          </a:p>
        </p:txBody>
      </p:sp>
      <p:sp>
        <p:nvSpPr>
          <p:cNvPr id="8" name="Text Placeholder 25"/>
          <p:cNvSpPr>
            <a:spLocks noGrp="1"/>
          </p:cNvSpPr>
          <p:nvPr>
            <p:ph type="body" sz="quarter" idx="15" hasCustomPrompt="1"/>
          </p:nvPr>
        </p:nvSpPr>
        <p:spPr>
          <a:xfrm>
            <a:off x="692158" y="1006482"/>
            <a:ext cx="13273080" cy="517484"/>
          </a:xfrm>
        </p:spPr>
        <p:txBody>
          <a:bodyPr>
            <a:normAutofit/>
          </a:bodyPr>
          <a:lstStyle>
            <a:lvl1pPr marL="0" indent="0">
              <a:buNone/>
              <a:defRPr sz="2400" b="0" i="0">
                <a:solidFill>
                  <a:schemeClr val="tx1"/>
                </a:solidFill>
                <a:latin typeface="+mn-lt"/>
                <a:cs typeface="Helvetica Neue"/>
              </a:defRPr>
            </a:lvl1pPr>
          </a:lstStyle>
          <a:p>
            <a:pPr lvl="0"/>
            <a:r>
              <a:rPr lang="en-US"/>
              <a:t>Subhead</a:t>
            </a:r>
          </a:p>
        </p:txBody>
      </p:sp>
    </p:spTree>
    <p:extLst>
      <p:ext uri="{BB962C8B-B14F-4D97-AF65-F5344CB8AC3E}">
        <p14:creationId xmlns:p14="http://schemas.microsoft.com/office/powerpoint/2010/main" val="1527671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_2">
    <p:spTree>
      <p:nvGrpSpPr>
        <p:cNvPr id="1" name=""/>
        <p:cNvGrpSpPr/>
        <p:nvPr/>
      </p:nvGrpSpPr>
      <p:grpSpPr>
        <a:xfrm>
          <a:off x="0" y="0"/>
          <a:ext cx="0" cy="0"/>
          <a:chOff x="0" y="0"/>
          <a:chExt cx="0" cy="0"/>
        </a:xfrm>
      </p:grpSpPr>
      <p:sp>
        <p:nvSpPr>
          <p:cNvPr id="2" name="Rectangle 1"/>
          <p:cNvSpPr/>
          <p:nvPr userDrawn="1"/>
        </p:nvSpPr>
        <p:spPr>
          <a:xfrm>
            <a:off x="677863" y="1333576"/>
            <a:ext cx="6546850" cy="1683000"/>
          </a:xfrm>
          <a:prstGeom prst="rect">
            <a:avLst/>
          </a:prstGeom>
          <a:solidFill>
            <a:srgbClr val="314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26" name="Text Placeholder 25"/>
          <p:cNvSpPr>
            <a:spLocks noGrp="1"/>
          </p:cNvSpPr>
          <p:nvPr>
            <p:ph type="body" sz="quarter" idx="13" hasCustomPrompt="1"/>
          </p:nvPr>
        </p:nvSpPr>
        <p:spPr>
          <a:xfrm>
            <a:off x="677863" y="1310054"/>
            <a:ext cx="6502409" cy="1767150"/>
          </a:xfrm>
        </p:spPr>
        <p:txBody>
          <a:bodyPr anchor="t"/>
          <a:lstStyle>
            <a:lvl1pPr marL="0" indent="0">
              <a:buNone/>
              <a:defRPr b="0" i="0">
                <a:solidFill>
                  <a:srgbClr val="FFFFFF"/>
                </a:solidFill>
                <a:latin typeface="Helvetica Neue"/>
                <a:cs typeface="Helvetica Neue"/>
              </a:defRPr>
            </a:lvl1pPr>
          </a:lstStyle>
          <a:p>
            <a:pPr lvl="0"/>
            <a:r>
              <a:rPr lang="en-US"/>
              <a:t>Headline</a:t>
            </a:r>
          </a:p>
        </p:txBody>
      </p:sp>
      <p:sp>
        <p:nvSpPr>
          <p:cNvPr id="31" name="Text Placeholder 30"/>
          <p:cNvSpPr>
            <a:spLocks noGrp="1"/>
          </p:cNvSpPr>
          <p:nvPr>
            <p:ph type="body" sz="quarter" idx="14"/>
          </p:nvPr>
        </p:nvSpPr>
        <p:spPr>
          <a:xfrm>
            <a:off x="7458075" y="1333576"/>
            <a:ext cx="6507163" cy="741295"/>
          </a:xfrm>
        </p:spPr>
        <p:txBody>
          <a:bodyPr vert="horz" lIns="130622" tIns="65311" rIns="130622" bIns="65311" rtlCol="0">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p:txBody>
      </p:sp>
      <p:sp>
        <p:nvSpPr>
          <p:cNvPr id="32" name="Text Placeholder 25"/>
          <p:cNvSpPr>
            <a:spLocks noGrp="1"/>
          </p:cNvSpPr>
          <p:nvPr>
            <p:ph type="body" sz="quarter" idx="15" hasCustomPrompt="1"/>
          </p:nvPr>
        </p:nvSpPr>
        <p:spPr>
          <a:xfrm>
            <a:off x="736895" y="3291930"/>
            <a:ext cx="6508750" cy="589125"/>
          </a:xfrm>
        </p:spPr>
        <p:txBody>
          <a:bodyPr>
            <a:normAutofit/>
          </a:bodyPr>
          <a:lstStyle>
            <a:lvl1pPr marL="0" indent="0">
              <a:buNone/>
              <a:defRPr sz="2800" b="0" i="0">
                <a:solidFill>
                  <a:schemeClr val="tx1"/>
                </a:solidFill>
                <a:latin typeface="Helvetica Neue"/>
                <a:cs typeface="Helvetica Neue"/>
              </a:defRPr>
            </a:lvl1pPr>
          </a:lstStyle>
          <a:p>
            <a:pPr lvl="0"/>
            <a:r>
              <a:rPr lang="en-US"/>
              <a:t>Subhead</a:t>
            </a:r>
          </a:p>
        </p:txBody>
      </p:sp>
      <p:pic>
        <p:nvPicPr>
          <p:cNvPr id="9" name="Picture 8"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Tree>
    <p:extLst>
      <p:ext uri="{BB962C8B-B14F-4D97-AF65-F5344CB8AC3E}">
        <p14:creationId xmlns:p14="http://schemas.microsoft.com/office/powerpoint/2010/main" val="2825933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_3">
    <p:spTree>
      <p:nvGrpSpPr>
        <p:cNvPr id="1" name=""/>
        <p:cNvGrpSpPr/>
        <p:nvPr/>
      </p:nvGrpSpPr>
      <p:grpSpPr>
        <a:xfrm>
          <a:off x="0" y="0"/>
          <a:ext cx="0" cy="0"/>
          <a:chOff x="0" y="0"/>
          <a:chExt cx="0" cy="0"/>
        </a:xfrm>
      </p:grpSpPr>
      <p:sp>
        <p:nvSpPr>
          <p:cNvPr id="8" name="Rectangle 7"/>
          <p:cNvSpPr/>
          <p:nvPr userDrawn="1"/>
        </p:nvSpPr>
        <p:spPr>
          <a:xfrm>
            <a:off x="7458075" y="1333576"/>
            <a:ext cx="6507163" cy="6959531"/>
          </a:xfrm>
          <a:prstGeom prst="rect">
            <a:avLst/>
          </a:prstGeom>
          <a:solidFill>
            <a:srgbClr val="314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26" name="Text Placeholder 25"/>
          <p:cNvSpPr>
            <a:spLocks noGrp="1"/>
          </p:cNvSpPr>
          <p:nvPr>
            <p:ph type="body" sz="quarter" idx="13" hasCustomPrompt="1"/>
          </p:nvPr>
        </p:nvSpPr>
        <p:spPr>
          <a:xfrm>
            <a:off x="711497" y="1249426"/>
            <a:ext cx="6513215" cy="1851300"/>
          </a:xfrm>
        </p:spPr>
        <p:txBody>
          <a:bodyPr anchor="t"/>
          <a:lstStyle>
            <a:lvl1pPr marL="0" indent="0">
              <a:buNone/>
              <a:defRPr b="0" i="0">
                <a:solidFill>
                  <a:schemeClr val="tx1"/>
                </a:solidFill>
                <a:latin typeface="Helvetica Neue"/>
                <a:cs typeface="Helvetica Neue"/>
              </a:defRPr>
            </a:lvl1pPr>
          </a:lstStyle>
          <a:p>
            <a:pPr lvl="0"/>
            <a:r>
              <a:rPr lang="en-US"/>
              <a:t>Headline</a:t>
            </a:r>
          </a:p>
        </p:txBody>
      </p:sp>
      <p:sp>
        <p:nvSpPr>
          <p:cNvPr id="31" name="Text Placeholder 30"/>
          <p:cNvSpPr>
            <a:spLocks noGrp="1"/>
          </p:cNvSpPr>
          <p:nvPr>
            <p:ph type="body" sz="quarter" idx="14"/>
          </p:nvPr>
        </p:nvSpPr>
        <p:spPr>
          <a:xfrm>
            <a:off x="7458074" y="1528900"/>
            <a:ext cx="6507164" cy="6764207"/>
          </a:xfrm>
        </p:spPr>
        <p:txBody>
          <a:bodyPr>
            <a:normAutofit/>
          </a:bodyPr>
          <a:lstStyle>
            <a:lvl1pPr marL="0" indent="0">
              <a:buNone/>
              <a:defRPr sz="3200">
                <a:solidFill>
                  <a:srgbClr val="FFFFFF"/>
                </a:solidFill>
                <a:latin typeface="Helvetica Neue"/>
                <a:cs typeface="Helvetica Neue"/>
              </a:defRPr>
            </a:lvl1pPr>
            <a:lvl2pPr marL="653110" indent="0">
              <a:buNone/>
              <a:defRPr sz="2400">
                <a:solidFill>
                  <a:srgbClr val="FFFFFF"/>
                </a:solidFill>
                <a:latin typeface="Helvetica Neue"/>
                <a:cs typeface="Helvetica Neue"/>
              </a:defRPr>
            </a:lvl2pPr>
            <a:lvl3pPr marL="1306221" indent="0">
              <a:buNone/>
              <a:defRPr sz="2000">
                <a:solidFill>
                  <a:srgbClr val="FFFFFF"/>
                </a:solidFill>
                <a:latin typeface="Helvetica Neue"/>
                <a:cs typeface="Helvetica Neue"/>
              </a:defRPr>
            </a:lvl3pPr>
            <a:lvl4pPr marL="1959331" indent="0">
              <a:buNone/>
              <a:defRPr sz="1800">
                <a:solidFill>
                  <a:srgbClr val="FFFFFF"/>
                </a:solidFill>
                <a:latin typeface="Helvetica Neue"/>
                <a:cs typeface="Helvetica Neue"/>
              </a:defRPr>
            </a:lvl4pPr>
            <a:lvl5pPr marL="2612441" indent="0">
              <a:buNone/>
              <a:defRPr sz="1800">
                <a:solidFill>
                  <a:srgbClr val="FFFFFF"/>
                </a:solidFill>
                <a:latin typeface="Helvetica Neue"/>
                <a:cs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7" name="TextBox 6">
            <a:extLst>
              <a:ext uri="{FF2B5EF4-FFF2-40B4-BE49-F238E27FC236}">
                <a16:creationId xmlns:a16="http://schemas.microsoft.com/office/drawing/2014/main" id="{10BC290C-9134-014C-BECA-89097B549590}"/>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3014790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_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31" name="Text Placeholder 30"/>
          <p:cNvSpPr>
            <a:spLocks noGrp="1"/>
          </p:cNvSpPr>
          <p:nvPr>
            <p:ph type="body" sz="quarter" idx="14"/>
          </p:nvPr>
        </p:nvSpPr>
        <p:spPr>
          <a:xfrm>
            <a:off x="692160" y="1834680"/>
            <a:ext cx="6488113" cy="5574779"/>
          </a:xfrm>
        </p:spPr>
        <p:txBody>
          <a:bodyPr>
            <a:normAutofit/>
          </a:bodyPr>
          <a:lstStyle>
            <a:lvl1pPr marL="0" indent="0">
              <a:buNone/>
              <a:defRPr sz="3200">
                <a:solidFill>
                  <a:schemeClr val="tx1"/>
                </a:solidFill>
                <a:latin typeface="Helvetica Neue"/>
                <a:cs typeface="Helvetica Neue"/>
              </a:defRPr>
            </a:lvl1pPr>
            <a:lvl2pPr marL="653110" indent="0">
              <a:buNone/>
              <a:defRPr sz="2400">
                <a:solidFill>
                  <a:schemeClr val="tx1"/>
                </a:solidFill>
                <a:latin typeface="Helvetica Neue"/>
                <a:cs typeface="Helvetica Neue"/>
              </a:defRPr>
            </a:lvl2pPr>
            <a:lvl3pPr marL="1306221" indent="0">
              <a:buNone/>
              <a:defRPr sz="2000">
                <a:solidFill>
                  <a:schemeClr val="tx1"/>
                </a:solidFill>
                <a:latin typeface="Helvetica Neue"/>
                <a:cs typeface="Helvetica Neue"/>
              </a:defRPr>
            </a:lvl3pPr>
            <a:lvl4pPr marL="1959331" indent="0">
              <a:buNone/>
              <a:defRPr sz="1800">
                <a:solidFill>
                  <a:schemeClr val="tx1"/>
                </a:solidFill>
                <a:latin typeface="Helvetica Neue"/>
                <a:cs typeface="Helvetica Neue"/>
              </a:defRPr>
            </a:lvl4pPr>
            <a:lvl5pPr marL="2612441" indent="0">
              <a:buNone/>
              <a:defRPr sz="1800">
                <a:solidFill>
                  <a:schemeClr val="tx1"/>
                </a:solidFill>
                <a:latin typeface="Helvetica Neue"/>
                <a:cs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0"/>
          <p:cNvSpPr>
            <a:spLocks noGrp="1"/>
          </p:cNvSpPr>
          <p:nvPr>
            <p:ph type="body" sz="quarter" idx="16"/>
          </p:nvPr>
        </p:nvSpPr>
        <p:spPr>
          <a:xfrm>
            <a:off x="7490413" y="1834680"/>
            <a:ext cx="6488113" cy="5574779"/>
          </a:xfrm>
        </p:spPr>
        <p:txBody>
          <a:bodyPr>
            <a:normAutofit/>
          </a:bodyPr>
          <a:lstStyle>
            <a:lvl1pPr marL="0" indent="0">
              <a:buNone/>
              <a:defRPr sz="3200">
                <a:ln>
                  <a:solidFill>
                    <a:srgbClr val="2F3F4E"/>
                  </a:solidFill>
                </a:ln>
                <a:solidFill>
                  <a:schemeClr val="tx1"/>
                </a:solidFill>
                <a:latin typeface="Helvetica Neue"/>
                <a:cs typeface="Helvetica Neue"/>
              </a:defRPr>
            </a:lvl1pPr>
            <a:lvl2pPr marL="653110" indent="0">
              <a:buNone/>
              <a:defRPr sz="2400">
                <a:ln>
                  <a:solidFill>
                    <a:srgbClr val="2F3F4E"/>
                  </a:solidFill>
                </a:ln>
                <a:solidFill>
                  <a:schemeClr val="tx1"/>
                </a:solidFill>
                <a:latin typeface="Helvetica Neue"/>
                <a:cs typeface="Helvetica Neue"/>
              </a:defRPr>
            </a:lvl2pPr>
            <a:lvl3pPr marL="1306221" indent="0">
              <a:buNone/>
              <a:defRPr sz="2000">
                <a:ln>
                  <a:solidFill>
                    <a:srgbClr val="2F3F4E"/>
                  </a:solidFill>
                </a:ln>
                <a:solidFill>
                  <a:schemeClr val="tx1"/>
                </a:solidFill>
                <a:latin typeface="Helvetica Neue"/>
                <a:cs typeface="Helvetica Neue"/>
              </a:defRPr>
            </a:lvl3pPr>
            <a:lvl4pPr marL="1959331" indent="0">
              <a:buNone/>
              <a:defRPr sz="1800">
                <a:ln>
                  <a:solidFill>
                    <a:srgbClr val="2F3F4E"/>
                  </a:solidFill>
                </a:ln>
                <a:solidFill>
                  <a:schemeClr val="tx1"/>
                </a:solidFill>
                <a:latin typeface="Helvetica Neue"/>
                <a:cs typeface="Helvetica Neue"/>
              </a:defRPr>
            </a:lvl4pPr>
            <a:lvl5pPr marL="2612441" indent="0">
              <a:buNone/>
              <a:defRPr sz="1800">
                <a:ln>
                  <a:solidFill>
                    <a:srgbClr val="2F3F4E"/>
                  </a:solidFill>
                </a:ln>
                <a:solidFill>
                  <a:schemeClr val="tx1"/>
                </a:solidFill>
                <a:latin typeface="Helvetica Neue"/>
                <a:cs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flipV="1">
            <a:off x="7307263" y="1834680"/>
            <a:ext cx="0" cy="5574780"/>
          </a:xfrm>
          <a:prstGeom prst="line">
            <a:avLst/>
          </a:prstGeom>
          <a:ln>
            <a:solidFill>
              <a:srgbClr val="F2A921"/>
            </a:solidFill>
          </a:ln>
        </p:spPr>
        <p:style>
          <a:lnRef idx="2">
            <a:schemeClr val="accent1"/>
          </a:lnRef>
          <a:fillRef idx="0">
            <a:schemeClr val="accent1"/>
          </a:fillRef>
          <a:effectRef idx="1">
            <a:schemeClr val="accent1"/>
          </a:effectRef>
          <a:fontRef idx="minor">
            <a:schemeClr val="tx1"/>
          </a:fontRef>
        </p:style>
      </p:cxnSp>
      <p:pic>
        <p:nvPicPr>
          <p:cNvPr id="9" name="Picture 8"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12" name="Text Placeholder 25"/>
          <p:cNvSpPr>
            <a:spLocks noGrp="1"/>
          </p:cNvSpPr>
          <p:nvPr>
            <p:ph type="body" sz="quarter" idx="13" hasCustomPrompt="1"/>
          </p:nvPr>
        </p:nvSpPr>
        <p:spPr>
          <a:xfrm>
            <a:off x="671522" y="360328"/>
            <a:ext cx="13315007" cy="1163637"/>
          </a:xfrm>
        </p:spPr>
        <p:txBody>
          <a:bodyPr/>
          <a:lstStyle>
            <a:lvl1pPr marL="0" indent="0">
              <a:buNone/>
              <a:defRPr sz="4000" b="0" i="0">
                <a:solidFill>
                  <a:schemeClr val="tx1"/>
                </a:solidFill>
                <a:latin typeface="Helvetica Neue"/>
                <a:cs typeface="Helvetica Neue"/>
              </a:defRPr>
            </a:lvl1pPr>
          </a:lstStyle>
          <a:p>
            <a:pPr lvl="0"/>
            <a:r>
              <a:rPr lang="en-US"/>
              <a:t>Headline</a:t>
            </a:r>
          </a:p>
        </p:txBody>
      </p:sp>
      <p:sp>
        <p:nvSpPr>
          <p:cNvPr id="13" name="Text Placeholder 25"/>
          <p:cNvSpPr>
            <a:spLocks noGrp="1"/>
          </p:cNvSpPr>
          <p:nvPr>
            <p:ph type="body" sz="quarter" idx="15" hasCustomPrompt="1"/>
          </p:nvPr>
        </p:nvSpPr>
        <p:spPr>
          <a:xfrm>
            <a:off x="692158" y="1006482"/>
            <a:ext cx="13273080" cy="517484"/>
          </a:xfrm>
        </p:spPr>
        <p:txBody>
          <a:bodyPr>
            <a:normAutofit/>
          </a:bodyPr>
          <a:lstStyle>
            <a:lvl1pPr marL="0" indent="0">
              <a:buNone/>
              <a:defRPr sz="2400" b="0" i="0">
                <a:solidFill>
                  <a:schemeClr val="tx1"/>
                </a:solidFill>
                <a:latin typeface="Helvetica Neue"/>
                <a:cs typeface="Helvetica Neue"/>
              </a:defRPr>
            </a:lvl1pPr>
          </a:lstStyle>
          <a:p>
            <a:pPr lvl="0"/>
            <a:r>
              <a:rPr lang="en-US"/>
              <a:t>Subhead</a:t>
            </a:r>
          </a:p>
        </p:txBody>
      </p:sp>
    </p:spTree>
    <p:extLst>
      <p:ext uri="{BB962C8B-B14F-4D97-AF65-F5344CB8AC3E}">
        <p14:creationId xmlns:p14="http://schemas.microsoft.com/office/powerpoint/2010/main" val="2864161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_Media_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cxnSp>
        <p:nvCxnSpPr>
          <p:cNvPr id="4" name="Straight Connector 3"/>
          <p:cNvCxnSpPr/>
          <p:nvPr userDrawn="1"/>
        </p:nvCxnSpPr>
        <p:spPr>
          <a:xfrm flipV="1">
            <a:off x="7307263" y="1905246"/>
            <a:ext cx="0" cy="550421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pic>
        <p:nvPicPr>
          <p:cNvPr id="9" name="Picture 8"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3" name="Content Placeholder 2"/>
          <p:cNvSpPr>
            <a:spLocks noGrp="1"/>
          </p:cNvSpPr>
          <p:nvPr>
            <p:ph sz="quarter" idx="16"/>
          </p:nvPr>
        </p:nvSpPr>
        <p:spPr>
          <a:xfrm>
            <a:off x="839796" y="1905246"/>
            <a:ext cx="6361113" cy="7412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11" name="Content Placeholder 2"/>
          <p:cNvSpPr>
            <a:spLocks noGrp="1"/>
          </p:cNvSpPr>
          <p:nvPr>
            <p:ph sz="quarter" idx="17"/>
          </p:nvPr>
        </p:nvSpPr>
        <p:spPr>
          <a:xfrm>
            <a:off x="7437969" y="1905246"/>
            <a:ext cx="6361113" cy="7412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10" name="Text Placeholder 25"/>
          <p:cNvSpPr>
            <a:spLocks noGrp="1"/>
          </p:cNvSpPr>
          <p:nvPr>
            <p:ph type="body" sz="quarter" idx="13" hasCustomPrompt="1"/>
          </p:nvPr>
        </p:nvSpPr>
        <p:spPr>
          <a:xfrm>
            <a:off x="671522" y="360328"/>
            <a:ext cx="13315007" cy="1163637"/>
          </a:xfrm>
        </p:spPr>
        <p:txBody>
          <a:bodyPr/>
          <a:lstStyle>
            <a:lvl1pPr marL="0" indent="0">
              <a:buNone/>
              <a:defRPr sz="4000" b="0" i="0">
                <a:solidFill>
                  <a:schemeClr val="tx1"/>
                </a:solidFill>
                <a:latin typeface="Helvetica Neue"/>
                <a:cs typeface="Helvetica Neue"/>
              </a:defRPr>
            </a:lvl1pPr>
          </a:lstStyle>
          <a:p>
            <a:pPr lvl="0"/>
            <a:r>
              <a:rPr lang="en-US"/>
              <a:t>Headline</a:t>
            </a:r>
          </a:p>
        </p:txBody>
      </p:sp>
      <p:sp>
        <p:nvSpPr>
          <p:cNvPr id="12" name="Text Placeholder 25"/>
          <p:cNvSpPr>
            <a:spLocks noGrp="1"/>
          </p:cNvSpPr>
          <p:nvPr>
            <p:ph type="body" sz="quarter" idx="15" hasCustomPrompt="1"/>
          </p:nvPr>
        </p:nvSpPr>
        <p:spPr>
          <a:xfrm>
            <a:off x="692158" y="1006482"/>
            <a:ext cx="13273080" cy="517484"/>
          </a:xfrm>
        </p:spPr>
        <p:txBody>
          <a:bodyPr>
            <a:normAutofit/>
          </a:bodyPr>
          <a:lstStyle>
            <a:lvl1pPr marL="0" indent="0">
              <a:buNone/>
              <a:defRPr sz="2400" b="0" i="0">
                <a:solidFill>
                  <a:schemeClr val="tx1"/>
                </a:solidFill>
                <a:latin typeface="Helvetica Neue"/>
                <a:cs typeface="Helvetica Neue"/>
              </a:defRPr>
            </a:lvl1pPr>
          </a:lstStyle>
          <a:p>
            <a:pPr lvl="0"/>
            <a:r>
              <a:rPr lang="en-US"/>
              <a:t>Subhead</a:t>
            </a:r>
          </a:p>
        </p:txBody>
      </p:sp>
    </p:spTree>
    <p:extLst>
      <p:ext uri="{BB962C8B-B14F-4D97-AF65-F5344CB8AC3E}">
        <p14:creationId xmlns:p14="http://schemas.microsoft.com/office/powerpoint/2010/main" val="3410332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arge_Statement">
    <p:spTree>
      <p:nvGrpSpPr>
        <p:cNvPr id="1" name=""/>
        <p:cNvGrpSpPr/>
        <p:nvPr/>
      </p:nvGrpSpPr>
      <p:grpSpPr>
        <a:xfrm>
          <a:off x="0" y="0"/>
          <a:ext cx="0" cy="0"/>
          <a:chOff x="0" y="0"/>
          <a:chExt cx="0" cy="0"/>
        </a:xfrm>
      </p:grpSpPr>
      <p:sp>
        <p:nvSpPr>
          <p:cNvPr id="3" name="Rectangle 2"/>
          <p:cNvSpPr/>
          <p:nvPr userDrawn="1"/>
        </p:nvSpPr>
        <p:spPr>
          <a:xfrm>
            <a:off x="0" y="-1"/>
            <a:ext cx="14630400" cy="85524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8" name="Text Placeholder 2"/>
          <p:cNvSpPr>
            <a:spLocks noGrp="1"/>
          </p:cNvSpPr>
          <p:nvPr>
            <p:ph type="body" sz="quarter" idx="13" hasCustomPrompt="1"/>
          </p:nvPr>
        </p:nvSpPr>
        <p:spPr>
          <a:xfrm>
            <a:off x="677863" y="600074"/>
            <a:ext cx="13287375" cy="6893889"/>
          </a:xfrm>
        </p:spPr>
        <p:txBody>
          <a:bodyPr>
            <a:noAutofit/>
          </a:bodyPr>
          <a:lstStyle>
            <a:lvl1pPr marL="0" indent="0">
              <a:buNone/>
              <a:defRPr sz="8000" b="0" i="0" baseline="0">
                <a:solidFill>
                  <a:schemeClr val="tx1"/>
                </a:solidFill>
                <a:latin typeface="Helvetica Neue"/>
                <a:cs typeface="Helvetica Neue"/>
              </a:defRPr>
            </a:lvl1pPr>
          </a:lstStyle>
          <a:p>
            <a:pPr lvl="0"/>
            <a:r>
              <a:rPr lang="en-US"/>
              <a:t>Content  </a:t>
            </a:r>
          </a:p>
        </p:txBody>
      </p:sp>
      <p:pic>
        <p:nvPicPr>
          <p:cNvPr id="9" name="Picture 8" descr="Logo_ColorPalette-03.png"/>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10" name="TextBox 9">
            <a:extLst>
              <a:ext uri="{FF2B5EF4-FFF2-40B4-BE49-F238E27FC236}">
                <a16:creationId xmlns:a16="http://schemas.microsoft.com/office/drawing/2014/main" id="{5EAEFD6B-BC97-F54B-9AC5-A0567DB71562}"/>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2216086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rge_Statement_2">
    <p:spTree>
      <p:nvGrpSpPr>
        <p:cNvPr id="1" name=""/>
        <p:cNvGrpSpPr/>
        <p:nvPr/>
      </p:nvGrpSpPr>
      <p:grpSpPr>
        <a:xfrm>
          <a:off x="0" y="0"/>
          <a:ext cx="0" cy="0"/>
          <a:chOff x="0" y="0"/>
          <a:chExt cx="0" cy="0"/>
        </a:xfrm>
      </p:grpSpPr>
      <p:sp>
        <p:nvSpPr>
          <p:cNvPr id="3" name="Rectangle 2"/>
          <p:cNvSpPr/>
          <p:nvPr userDrawn="1"/>
        </p:nvSpPr>
        <p:spPr>
          <a:xfrm>
            <a:off x="0" y="-1"/>
            <a:ext cx="14630400" cy="8425417"/>
          </a:xfrm>
          <a:prstGeom prst="rect">
            <a:avLst/>
          </a:prstGeom>
          <a:solidFill>
            <a:srgbClr val="2F3F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FA20A21-29D9-454C-ADF2-50263629C6D3}" type="slidenum">
              <a:rPr lang="en-US" smtClean="0"/>
              <a:pPr/>
              <a:t>‹#›</a:t>
            </a:fld>
            <a:endParaRPr lang="en-US"/>
          </a:p>
        </p:txBody>
      </p:sp>
      <p:sp>
        <p:nvSpPr>
          <p:cNvPr id="9" name="Text Placeholder 2"/>
          <p:cNvSpPr>
            <a:spLocks noGrp="1"/>
          </p:cNvSpPr>
          <p:nvPr>
            <p:ph type="body" sz="quarter" idx="13" hasCustomPrompt="1"/>
          </p:nvPr>
        </p:nvSpPr>
        <p:spPr>
          <a:xfrm>
            <a:off x="677863" y="600074"/>
            <a:ext cx="13287375" cy="6893889"/>
          </a:xfrm>
        </p:spPr>
        <p:txBody>
          <a:bodyPr>
            <a:noAutofit/>
          </a:bodyPr>
          <a:lstStyle>
            <a:lvl1pPr marL="0" indent="0">
              <a:buNone/>
              <a:defRPr sz="8000" b="0" i="0" baseline="0">
                <a:solidFill>
                  <a:schemeClr val="bg1"/>
                </a:solidFill>
                <a:latin typeface="Helvetica Neue"/>
                <a:cs typeface="Helvetica Neue"/>
              </a:defRPr>
            </a:lvl1pPr>
          </a:lstStyle>
          <a:p>
            <a:pPr lvl="0"/>
            <a:r>
              <a:rPr lang="en-US"/>
              <a:t>Content  </a:t>
            </a:r>
          </a:p>
        </p:txBody>
      </p:sp>
      <p:pic>
        <p:nvPicPr>
          <p:cNvPr id="8" name="Picture 7" descr="Logo_ColorPalette-03.png"/>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332" y="6812940"/>
            <a:ext cx="682690" cy="1480167"/>
          </a:xfrm>
          <a:prstGeom prst="rect">
            <a:avLst/>
          </a:prstGeom>
        </p:spPr>
      </p:pic>
      <p:sp>
        <p:nvSpPr>
          <p:cNvPr id="10" name="TextBox 9">
            <a:extLst>
              <a:ext uri="{FF2B5EF4-FFF2-40B4-BE49-F238E27FC236}">
                <a16:creationId xmlns:a16="http://schemas.microsoft.com/office/drawing/2014/main" id="{3993334E-D3C4-8148-9BD8-1E49EA9F5D20}"/>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2976705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_1">
    <p:spTree>
      <p:nvGrpSpPr>
        <p:cNvPr id="1" name=""/>
        <p:cNvGrpSpPr/>
        <p:nvPr/>
      </p:nvGrpSpPr>
      <p:grpSpPr>
        <a:xfrm>
          <a:off x="0" y="0"/>
          <a:ext cx="0" cy="0"/>
          <a:chOff x="0" y="0"/>
          <a:chExt cx="0" cy="0"/>
        </a:xfrm>
      </p:grpSpPr>
      <p:sp>
        <p:nvSpPr>
          <p:cNvPr id="3" name="Rectangle 2"/>
          <p:cNvSpPr/>
          <p:nvPr userDrawn="1"/>
        </p:nvSpPr>
        <p:spPr>
          <a:xfrm>
            <a:off x="0" y="0"/>
            <a:ext cx="14630400" cy="83830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8" name="Text Placeholder 2"/>
          <p:cNvSpPr>
            <a:spLocks noGrp="1"/>
          </p:cNvSpPr>
          <p:nvPr>
            <p:ph type="body" sz="quarter" idx="13" hasCustomPrompt="1"/>
          </p:nvPr>
        </p:nvSpPr>
        <p:spPr>
          <a:xfrm>
            <a:off x="651402" y="3216881"/>
            <a:ext cx="13313835" cy="1101673"/>
          </a:xfrm>
        </p:spPr>
        <p:txBody>
          <a:bodyPr>
            <a:noAutofit/>
          </a:bodyPr>
          <a:lstStyle>
            <a:lvl1pPr marL="0" indent="0">
              <a:buNone/>
              <a:defRPr sz="6600" b="0" i="0" baseline="0">
                <a:solidFill>
                  <a:srgbClr val="314151"/>
                </a:solidFill>
                <a:latin typeface="Helvetica Neue"/>
                <a:cs typeface="Helvetica Neue"/>
              </a:defRPr>
            </a:lvl1pPr>
          </a:lstStyle>
          <a:p>
            <a:pPr lvl="0"/>
            <a:r>
              <a:rPr lang="en-US"/>
              <a:t>DIVIDER TITLE</a:t>
            </a:r>
          </a:p>
        </p:txBody>
      </p:sp>
      <p:sp>
        <p:nvSpPr>
          <p:cNvPr id="9" name="TextBox 8">
            <a:extLst>
              <a:ext uri="{FF2B5EF4-FFF2-40B4-BE49-F238E27FC236}">
                <a16:creationId xmlns:a16="http://schemas.microsoft.com/office/drawing/2014/main" id="{85BB6316-67B0-FA49-BF89-A12D5C030C09}"/>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1341440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_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pic>
        <p:nvPicPr>
          <p:cNvPr id="33" name="Picture 32" descr="Logo_ColorPalette-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32" y="6812940"/>
            <a:ext cx="682690" cy="1480167"/>
          </a:xfrm>
          <a:prstGeom prst="rect">
            <a:avLst/>
          </a:prstGeom>
        </p:spPr>
      </p:pic>
    </p:spTree>
    <p:extLst>
      <p:ext uri="{BB962C8B-B14F-4D97-AF65-F5344CB8AC3E}">
        <p14:creationId xmlns:p14="http://schemas.microsoft.com/office/powerpoint/2010/main" val="1062630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Tree>
    <p:extLst>
      <p:ext uri="{BB962C8B-B14F-4D97-AF65-F5344CB8AC3E}">
        <p14:creationId xmlns:p14="http://schemas.microsoft.com/office/powerpoint/2010/main" val="193010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_2">
    <p:spTree>
      <p:nvGrpSpPr>
        <p:cNvPr id="1" name=""/>
        <p:cNvGrpSpPr/>
        <p:nvPr/>
      </p:nvGrpSpPr>
      <p:grpSpPr>
        <a:xfrm>
          <a:off x="0" y="0"/>
          <a:ext cx="0" cy="0"/>
          <a:chOff x="0" y="0"/>
          <a:chExt cx="0" cy="0"/>
        </a:xfrm>
      </p:grpSpPr>
      <p:sp>
        <p:nvSpPr>
          <p:cNvPr id="3" name="Rectangle 2"/>
          <p:cNvSpPr/>
          <p:nvPr userDrawn="1"/>
        </p:nvSpPr>
        <p:spPr>
          <a:xfrm>
            <a:off x="0" y="-1"/>
            <a:ext cx="14630400" cy="8425417"/>
          </a:xfrm>
          <a:prstGeom prst="rect">
            <a:avLst/>
          </a:prstGeom>
          <a:solidFill>
            <a:srgbClr val="2F3F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FA20A21-29D9-454C-ADF2-50263629C6D3}" type="slidenum">
              <a:rPr lang="en-US" smtClean="0"/>
              <a:pPr/>
              <a:t>‹#›</a:t>
            </a:fld>
            <a:endParaRPr lang="en-US"/>
          </a:p>
        </p:txBody>
      </p:sp>
      <p:sp>
        <p:nvSpPr>
          <p:cNvPr id="8" name="Text Placeholder 2"/>
          <p:cNvSpPr>
            <a:spLocks noGrp="1"/>
          </p:cNvSpPr>
          <p:nvPr>
            <p:ph type="body" sz="quarter" idx="13" hasCustomPrompt="1"/>
          </p:nvPr>
        </p:nvSpPr>
        <p:spPr>
          <a:xfrm>
            <a:off x="651402" y="3216881"/>
            <a:ext cx="13313835" cy="1059335"/>
          </a:xfrm>
        </p:spPr>
        <p:txBody>
          <a:bodyPr>
            <a:noAutofit/>
          </a:bodyPr>
          <a:lstStyle>
            <a:lvl1pPr marL="0" indent="0">
              <a:buNone/>
              <a:defRPr sz="6600" b="0" i="0" baseline="0">
                <a:solidFill>
                  <a:schemeClr val="bg1"/>
                </a:solidFill>
                <a:latin typeface="Helvetica Neue"/>
                <a:cs typeface="Helvetica Neue"/>
              </a:defRPr>
            </a:lvl1pPr>
          </a:lstStyle>
          <a:p>
            <a:pPr lvl="0"/>
            <a:r>
              <a:rPr lang="en-US"/>
              <a:t>DIVIDER TITLE</a:t>
            </a:r>
          </a:p>
        </p:txBody>
      </p:sp>
      <p:sp>
        <p:nvSpPr>
          <p:cNvPr id="9" name="TextBox 8">
            <a:extLst>
              <a:ext uri="{FF2B5EF4-FFF2-40B4-BE49-F238E27FC236}">
                <a16:creationId xmlns:a16="http://schemas.microsoft.com/office/drawing/2014/main" id="{28908B23-3428-5445-B24D-B68C1198003B}"/>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3378247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_3">
    <p:spTree>
      <p:nvGrpSpPr>
        <p:cNvPr id="1" name=""/>
        <p:cNvGrpSpPr/>
        <p:nvPr/>
      </p:nvGrpSpPr>
      <p:grpSpPr>
        <a:xfrm>
          <a:off x="0" y="0"/>
          <a:ext cx="0" cy="0"/>
          <a:chOff x="0" y="0"/>
          <a:chExt cx="0" cy="0"/>
        </a:xfrm>
      </p:grpSpPr>
      <p:pic>
        <p:nvPicPr>
          <p:cNvPr id="2" name="Picture 1" descr="edwin-andrade-4V1dC_eoCwg-unsplash.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926" y="-19713"/>
            <a:ext cx="14665325" cy="8277533"/>
          </a:xfrm>
          <a:prstGeom prst="rect">
            <a:avLst/>
          </a:prstGeom>
        </p:spPr>
      </p:pic>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11" name="Text Placeholder 2"/>
          <p:cNvSpPr>
            <a:spLocks noGrp="1"/>
          </p:cNvSpPr>
          <p:nvPr>
            <p:ph type="body" sz="quarter" idx="13" hasCustomPrompt="1"/>
          </p:nvPr>
        </p:nvSpPr>
        <p:spPr>
          <a:xfrm>
            <a:off x="947717" y="617364"/>
            <a:ext cx="4979235" cy="2137840"/>
          </a:xfrm>
        </p:spPr>
        <p:txBody>
          <a:bodyPr anchor="ctr">
            <a:noAutofit/>
          </a:bodyPr>
          <a:lstStyle>
            <a:lvl1pPr marL="0" indent="0">
              <a:buNone/>
              <a:defRPr sz="5400" b="0" i="0" baseline="0">
                <a:solidFill>
                  <a:schemeClr val="bg1"/>
                </a:solidFill>
                <a:latin typeface="Helvetica Neue"/>
                <a:cs typeface="Helvetica Neue"/>
              </a:defRPr>
            </a:lvl1pPr>
          </a:lstStyle>
          <a:p>
            <a:pPr lvl="0"/>
            <a:r>
              <a:rPr lang="en-US"/>
              <a:t>DIVIDER </a:t>
            </a:r>
            <a:br>
              <a:rPr lang="en-US"/>
            </a:br>
            <a:r>
              <a:rPr lang="en-US"/>
              <a:t>TITLE</a:t>
            </a:r>
          </a:p>
        </p:txBody>
      </p:sp>
      <p:sp>
        <p:nvSpPr>
          <p:cNvPr id="8" name="TextBox 7">
            <a:extLst>
              <a:ext uri="{FF2B5EF4-FFF2-40B4-BE49-F238E27FC236}">
                <a16:creationId xmlns:a16="http://schemas.microsoft.com/office/drawing/2014/main" id="{6EE91A30-D6F7-7C43-961F-EFA116C9F126}"/>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65446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4">
    <p:spTree>
      <p:nvGrpSpPr>
        <p:cNvPr id="1" name=""/>
        <p:cNvGrpSpPr/>
        <p:nvPr/>
      </p:nvGrpSpPr>
      <p:grpSpPr>
        <a:xfrm>
          <a:off x="0" y="0"/>
          <a:ext cx="0" cy="0"/>
          <a:chOff x="0" y="0"/>
          <a:chExt cx="0" cy="0"/>
        </a:xfrm>
      </p:grpSpPr>
      <p:pic>
        <p:nvPicPr>
          <p:cNvPr id="3" name="Picture 2" descr="nathan-dumlao-ewGMqs2tmJI-unsplash.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2" name="Rectangle 1"/>
          <p:cNvSpPr/>
          <p:nvPr userDrawn="1"/>
        </p:nvSpPr>
        <p:spPr>
          <a:xfrm>
            <a:off x="0" y="0"/>
            <a:ext cx="14630400" cy="8229600"/>
          </a:xfrm>
          <a:prstGeom prst="rect">
            <a:avLst/>
          </a:prstGeom>
          <a:gradFill>
            <a:gsLst>
              <a:gs pos="0">
                <a:schemeClr val="bg1">
                  <a:alpha val="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11" name="Text Placeholder 2"/>
          <p:cNvSpPr>
            <a:spLocks noGrp="1"/>
          </p:cNvSpPr>
          <p:nvPr>
            <p:ph type="body" sz="quarter" idx="13" hasCustomPrompt="1"/>
          </p:nvPr>
        </p:nvSpPr>
        <p:spPr>
          <a:xfrm>
            <a:off x="905387" y="680871"/>
            <a:ext cx="4979235" cy="2137840"/>
          </a:xfrm>
        </p:spPr>
        <p:txBody>
          <a:bodyPr anchor="ctr">
            <a:noAutofit/>
          </a:bodyPr>
          <a:lstStyle>
            <a:lvl1pPr marL="0" indent="0">
              <a:buNone/>
              <a:defRPr sz="5400" b="0" i="0" baseline="0">
                <a:solidFill>
                  <a:schemeClr val="accent5"/>
                </a:solidFill>
                <a:latin typeface="Helvetica Neue"/>
                <a:cs typeface="Helvetica Neue"/>
              </a:defRPr>
            </a:lvl1pPr>
          </a:lstStyle>
          <a:p>
            <a:pPr lvl="0"/>
            <a:r>
              <a:rPr lang="en-US"/>
              <a:t>DIVIDER </a:t>
            </a:r>
            <a:br>
              <a:rPr lang="en-US"/>
            </a:br>
            <a:r>
              <a:rPr lang="en-US"/>
              <a:t>TITLE</a:t>
            </a:r>
          </a:p>
        </p:txBody>
      </p:sp>
      <p:sp>
        <p:nvSpPr>
          <p:cNvPr id="8" name="TextBox 7">
            <a:extLst>
              <a:ext uri="{FF2B5EF4-FFF2-40B4-BE49-F238E27FC236}">
                <a16:creationId xmlns:a16="http://schemas.microsoft.com/office/drawing/2014/main" id="{E8ED1AC4-12DA-3F41-A3A4-CAB0C9D5AAF0}"/>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16979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5">
    <p:spTree>
      <p:nvGrpSpPr>
        <p:cNvPr id="1" name=""/>
        <p:cNvGrpSpPr/>
        <p:nvPr/>
      </p:nvGrpSpPr>
      <p:grpSpPr>
        <a:xfrm>
          <a:off x="0" y="0"/>
          <a:ext cx="0" cy="0"/>
          <a:chOff x="0" y="0"/>
          <a:chExt cx="0" cy="0"/>
        </a:xfrm>
      </p:grpSpPr>
      <p:pic>
        <p:nvPicPr>
          <p:cNvPr id="3" name="Picture 2" descr="green-chameleon-s9CC2SKySJM-unsplash.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4630401" cy="8494161"/>
          </a:xfrm>
          <a:prstGeom prst="rect">
            <a:avLst/>
          </a:prstGeom>
        </p:spPr>
      </p:pic>
      <p:sp>
        <p:nvSpPr>
          <p:cNvPr id="9" name="Rectangle 8"/>
          <p:cNvSpPr/>
          <p:nvPr userDrawn="1"/>
        </p:nvSpPr>
        <p:spPr>
          <a:xfrm rot="10800000">
            <a:off x="0" y="0"/>
            <a:ext cx="14630400" cy="8229600"/>
          </a:xfrm>
          <a:prstGeom prst="rect">
            <a:avLst/>
          </a:prstGeom>
          <a:gradFill>
            <a:gsLst>
              <a:gs pos="45000">
                <a:schemeClr val="bg1">
                  <a:alpha val="0"/>
                </a:schemeClr>
              </a:gs>
              <a:gs pos="85000">
                <a:schemeClr val="bg1"/>
              </a:gs>
            </a:gsLst>
            <a:lin ang="1266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FA20A21-29D9-454C-ADF2-50263629C6D3}" type="slidenum">
              <a:rPr lang="en-US" smtClean="0"/>
              <a:t>‹#›</a:t>
            </a:fld>
            <a:endParaRPr lang="en-US"/>
          </a:p>
        </p:txBody>
      </p:sp>
      <p:sp>
        <p:nvSpPr>
          <p:cNvPr id="10" name="Text Placeholder 2"/>
          <p:cNvSpPr>
            <a:spLocks noGrp="1"/>
          </p:cNvSpPr>
          <p:nvPr>
            <p:ph type="body" sz="quarter" idx="13" hasCustomPrompt="1"/>
          </p:nvPr>
        </p:nvSpPr>
        <p:spPr>
          <a:xfrm>
            <a:off x="9651165" y="4805298"/>
            <a:ext cx="4979235" cy="2137840"/>
          </a:xfrm>
        </p:spPr>
        <p:txBody>
          <a:bodyPr anchor="ctr">
            <a:noAutofit/>
          </a:bodyPr>
          <a:lstStyle>
            <a:lvl1pPr marL="0" indent="0">
              <a:buNone/>
              <a:defRPr sz="5400" b="0" i="0" baseline="0">
                <a:solidFill>
                  <a:schemeClr val="accent6"/>
                </a:solidFill>
                <a:latin typeface="Helvetica Neue"/>
                <a:cs typeface="Helvetica Neue"/>
              </a:defRPr>
            </a:lvl1pPr>
          </a:lstStyle>
          <a:p>
            <a:pPr lvl="0"/>
            <a:r>
              <a:rPr lang="en-US"/>
              <a:t>DIVIDER </a:t>
            </a:r>
            <a:br>
              <a:rPr lang="en-US"/>
            </a:br>
            <a:r>
              <a:rPr lang="en-US"/>
              <a:t>TITLE</a:t>
            </a:r>
          </a:p>
        </p:txBody>
      </p:sp>
      <p:sp>
        <p:nvSpPr>
          <p:cNvPr id="8" name="TextBox 7">
            <a:extLst>
              <a:ext uri="{FF2B5EF4-FFF2-40B4-BE49-F238E27FC236}">
                <a16:creationId xmlns:a16="http://schemas.microsoft.com/office/drawing/2014/main" id="{C5AB62A6-CB27-B647-8EA6-501B5A00061D}"/>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121026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vider 6">
    <p:spTree>
      <p:nvGrpSpPr>
        <p:cNvPr id="1" name=""/>
        <p:cNvGrpSpPr/>
        <p:nvPr/>
      </p:nvGrpSpPr>
      <p:grpSpPr>
        <a:xfrm>
          <a:off x="0" y="0"/>
          <a:ext cx="0" cy="0"/>
          <a:chOff x="0" y="0"/>
          <a:chExt cx="0" cy="0"/>
        </a:xfrm>
      </p:grpSpPr>
      <p:pic>
        <p:nvPicPr>
          <p:cNvPr id="2" name="Picture 1" descr="andrew-neel-cckf4TsHAuw-unsplash.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4630400" cy="8250769"/>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2FA20A21-29D9-454C-ADF2-50263629C6D3}" type="slidenum">
              <a:rPr lang="en-US" smtClean="0"/>
              <a:pPr/>
              <a:t>‹#›</a:t>
            </a:fld>
            <a:endParaRPr lang="en-US"/>
          </a:p>
        </p:txBody>
      </p:sp>
      <p:pic>
        <p:nvPicPr>
          <p:cNvPr id="7" name="Picture 6">
            <a:extLst>
              <a:ext uri="{FF2B5EF4-FFF2-40B4-BE49-F238E27FC236}">
                <a16:creationId xmlns:a16="http://schemas.microsoft.com/office/drawing/2014/main" id="{D114A8B4-F0B6-1F40-A260-5877659F462B}"/>
              </a:ext>
            </a:extLst>
          </p:cNvPr>
          <p:cNvPicPr>
            <a:picLocks noChangeAspect="1"/>
          </p:cNvPicPr>
          <p:nvPr userDrawn="1"/>
        </p:nvPicPr>
        <p:blipFill>
          <a:blip r:embed="rId3">
            <a:lum bright="40000" contrast="40000"/>
          </a:blip>
          <a:stretch>
            <a:fillRect/>
          </a:stretch>
        </p:blipFill>
        <p:spPr>
          <a:xfrm>
            <a:off x="12698694" y="7865275"/>
            <a:ext cx="1441888" cy="183097"/>
          </a:xfrm>
          <a:prstGeom prst="rect">
            <a:avLst/>
          </a:prstGeom>
        </p:spPr>
      </p:pic>
      <p:sp>
        <p:nvSpPr>
          <p:cNvPr id="11" name="Text Placeholder 2"/>
          <p:cNvSpPr>
            <a:spLocks noGrp="1"/>
          </p:cNvSpPr>
          <p:nvPr>
            <p:ph type="body" sz="quarter" idx="13" hasCustomPrompt="1"/>
          </p:nvPr>
        </p:nvSpPr>
        <p:spPr>
          <a:xfrm>
            <a:off x="9104239" y="579438"/>
            <a:ext cx="4979235" cy="2137840"/>
          </a:xfrm>
        </p:spPr>
        <p:txBody>
          <a:bodyPr anchor="ctr">
            <a:noAutofit/>
          </a:bodyPr>
          <a:lstStyle>
            <a:lvl1pPr marL="0" indent="0">
              <a:buNone/>
              <a:defRPr sz="5400" b="0" i="0" baseline="0">
                <a:solidFill>
                  <a:schemeClr val="accent6"/>
                </a:solidFill>
                <a:latin typeface="Helvetica Neue"/>
                <a:cs typeface="Helvetica Neue"/>
              </a:defRPr>
            </a:lvl1pPr>
          </a:lstStyle>
          <a:p>
            <a:pPr lvl="0"/>
            <a:r>
              <a:rPr lang="en-US"/>
              <a:t>DIVIDER </a:t>
            </a:r>
            <a:br>
              <a:rPr lang="en-US"/>
            </a:br>
            <a:r>
              <a:rPr lang="en-US"/>
              <a:t>TITLE</a:t>
            </a:r>
          </a:p>
        </p:txBody>
      </p:sp>
    </p:spTree>
    <p:extLst>
      <p:ext uri="{BB962C8B-B14F-4D97-AF65-F5344CB8AC3E}">
        <p14:creationId xmlns:p14="http://schemas.microsoft.com/office/powerpoint/2010/main" val="2462242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4.emf"/><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oleObject" Target="../embeddings/oleObject1.bin"/><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076584" y="7732015"/>
            <a:ext cx="3413760" cy="438150"/>
          </a:xfrm>
          <a:prstGeom prst="rect">
            <a:avLst/>
          </a:prstGeom>
        </p:spPr>
        <p:txBody>
          <a:bodyPr vert="horz" lIns="130622" tIns="65311" rIns="130622" bIns="65311" rtlCol="0" anchor="ctr"/>
          <a:lstStyle>
            <a:lvl1pPr algn="r">
              <a:defRPr sz="1000" b="0" i="0">
                <a:solidFill>
                  <a:srgbClr val="425563"/>
                </a:solidFill>
                <a:latin typeface="Helvetica Neue Light"/>
                <a:cs typeface="Helvetica Neue Light"/>
              </a:defRPr>
            </a:lvl1pPr>
          </a:lstStyle>
          <a:p>
            <a:fld id="{2FA20A21-29D9-454C-ADF2-50263629C6D3}" type="slidenum">
              <a:rPr lang="en-US" smtClean="0"/>
              <a:pPr/>
              <a:t>‹#›</a:t>
            </a:fld>
            <a:endParaRPr lang="en-US"/>
          </a:p>
        </p:txBody>
      </p:sp>
      <p:sp>
        <p:nvSpPr>
          <p:cNvPr id="8" name="TextBox 7">
            <a:extLst>
              <a:ext uri="{FF2B5EF4-FFF2-40B4-BE49-F238E27FC236}">
                <a16:creationId xmlns:a16="http://schemas.microsoft.com/office/drawing/2014/main" id="{011A88B3-362C-1042-A306-6C80C975DFE3}"/>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tx2">
                    <a:lumMod val="65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8993043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6" r:id="rId7"/>
    <p:sldLayoutId id="2147483665" r:id="rId8"/>
    <p:sldLayoutId id="2147483667" r:id="rId9"/>
    <p:sldLayoutId id="2147483650" r:id="rId10"/>
    <p:sldLayoutId id="2147483677" r:id="rId11"/>
    <p:sldLayoutId id="2147483679" r:id="rId12"/>
    <p:sldLayoutId id="2147483672" r:id="rId13"/>
    <p:sldLayoutId id="2147483676" r:id="rId14"/>
    <p:sldLayoutId id="2147483674" r:id="rId15"/>
    <p:sldLayoutId id="2147483675" r:id="rId16"/>
    <p:sldLayoutId id="2147483701" r:id="rId17"/>
    <p:sldLayoutId id="2147483702" r:id="rId18"/>
    <p:sldLayoutId id="2147483724" r:id="rId19"/>
    <p:sldLayoutId id="2147483725" r:id="rId20"/>
    <p:sldLayoutId id="2147483726" r:id="rId21"/>
  </p:sldLayoutIdLst>
  <p:hf hdr="0" ftr="0" dt="0"/>
  <p:txStyles>
    <p:titleStyle>
      <a:lvl1pPr algn="ctr" defTabSz="65311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45CABAB-792C-4400-AD7C-FA2BE476A086}"/>
              </a:ext>
            </a:extLst>
          </p:cNvPr>
          <p:cNvGraphicFramePr>
            <a:graphicFrameLocks noChangeAspect="1"/>
          </p:cNvGraphicFramePr>
          <p:nvPr userDrawn="1">
            <p:custDataLst>
              <p:tags r:id="rId22"/>
            </p:custDataLst>
            <p:extLst>
              <p:ext uri="{D42A27DB-BD31-4B8C-83A1-F6EECF244321}">
                <p14:modId xmlns:p14="http://schemas.microsoft.com/office/powerpoint/2010/main" val="3278911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47" imgH="348" progId="TCLayout.ActiveDocument.1">
                  <p:embed/>
                </p:oleObj>
              </mc:Choice>
              <mc:Fallback>
                <p:oleObj name="think-cell Slide" r:id="rId23" imgW="347" imgH="348" progId="TCLayout.ActiveDocument.1">
                  <p:embed/>
                  <p:pic>
                    <p:nvPicPr>
                      <p:cNvPr id="9" name="Object 8" hidden="1">
                        <a:extLst>
                          <a:ext uri="{FF2B5EF4-FFF2-40B4-BE49-F238E27FC236}">
                            <a16:creationId xmlns:a16="http://schemas.microsoft.com/office/drawing/2014/main" id="{A45CABAB-792C-4400-AD7C-FA2BE476A086}"/>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731520" y="672418"/>
            <a:ext cx="13167360" cy="685895"/>
          </a:xfrm>
          <a:prstGeom prst="rect">
            <a:avLst/>
          </a:prstGeom>
        </p:spPr>
        <p:txBody>
          <a:bodyPr vert="horz" lIns="130622" tIns="65311" rIns="130622" bIns="65311" rtlCol="0" anchor="ctr">
            <a:spAutoFit/>
          </a:bodyPr>
          <a:lstStyle/>
          <a:p>
            <a:r>
              <a:rPr lang="en-US"/>
              <a:t>Click to edit Master title style</a:t>
            </a:r>
          </a:p>
        </p:txBody>
      </p:sp>
      <p:sp>
        <p:nvSpPr>
          <p:cNvPr id="3" name="Text Placeholder 2"/>
          <p:cNvSpPr>
            <a:spLocks noGrp="1"/>
          </p:cNvSpPr>
          <p:nvPr>
            <p:ph type="body" idx="1"/>
          </p:nvPr>
        </p:nvSpPr>
        <p:spPr>
          <a:xfrm>
            <a:off x="731520" y="1920240"/>
            <a:ext cx="13167360" cy="741295"/>
          </a:xfrm>
          <a:prstGeom prst="rect">
            <a:avLst/>
          </a:prstGeom>
        </p:spPr>
        <p:txBody>
          <a:bodyPr vert="horz" lIns="130622" tIns="65311" rIns="130622" bIns="65311" rtlCol="0">
            <a:sp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rgbClr val="314151"/>
                </a:solidFill>
              </a:defRPr>
            </a:lvl1pPr>
          </a:lstStyle>
          <a:p>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rgbClr val="314151"/>
                </a:solidFill>
              </a:defRPr>
            </a:lvl1pPr>
          </a:lstStyle>
          <a:p>
            <a:endParaRPr lang="en-US"/>
          </a:p>
        </p:txBody>
      </p:sp>
      <p:sp>
        <p:nvSpPr>
          <p:cNvPr id="6" name="Slide Number Placeholder 5"/>
          <p:cNvSpPr>
            <a:spLocks noGrp="1"/>
          </p:cNvSpPr>
          <p:nvPr>
            <p:ph type="sldNum" sz="quarter" idx="4"/>
          </p:nvPr>
        </p:nvSpPr>
        <p:spPr>
          <a:xfrm>
            <a:off x="11076584" y="7732015"/>
            <a:ext cx="3413760" cy="438150"/>
          </a:xfrm>
          <a:prstGeom prst="rect">
            <a:avLst/>
          </a:prstGeom>
        </p:spPr>
        <p:txBody>
          <a:bodyPr vert="horz" lIns="130622" tIns="65311" rIns="130622" bIns="65311" rtlCol="0" anchor="ctr"/>
          <a:lstStyle>
            <a:lvl1pPr algn="r">
              <a:defRPr sz="1000" b="0" i="0">
                <a:solidFill>
                  <a:srgbClr val="425563"/>
                </a:solidFill>
                <a:latin typeface="Helvetica Neue Light"/>
                <a:cs typeface="Helvetica Neue Light"/>
              </a:defRPr>
            </a:lvl1pPr>
          </a:lstStyle>
          <a:p>
            <a:fld id="{2FA20A21-29D9-454C-ADF2-50263629C6D3}" type="slidenum">
              <a:rPr lang="en-US" smtClean="0"/>
              <a:pPr/>
              <a:t>‹#›</a:t>
            </a:fld>
            <a:endParaRPr lang="en-US"/>
          </a:p>
        </p:txBody>
      </p:sp>
      <p:sp>
        <p:nvSpPr>
          <p:cNvPr id="8" name="TextBox 7">
            <a:extLst>
              <a:ext uri="{FF2B5EF4-FFF2-40B4-BE49-F238E27FC236}">
                <a16:creationId xmlns:a16="http://schemas.microsoft.com/office/drawing/2014/main" id="{011A88B3-362C-1042-A306-6C80C975DFE3}"/>
              </a:ext>
            </a:extLst>
          </p:cNvPr>
          <p:cNvSpPr txBox="1"/>
          <p:nvPr userDrawn="1"/>
        </p:nvSpPr>
        <p:spPr>
          <a:xfrm>
            <a:off x="10811000" y="7813150"/>
            <a:ext cx="3248005" cy="246221"/>
          </a:xfrm>
          <a:prstGeom prst="rect">
            <a:avLst/>
          </a:prstGeom>
          <a:noFill/>
          <a:ln>
            <a:noFill/>
          </a:ln>
        </p:spPr>
        <p:txBody>
          <a:bodyPr wrap="none" rtlCol="0">
            <a:spAutoFit/>
          </a:bodyPr>
          <a:lstStyle/>
          <a:p>
            <a:pPr algn="ctr"/>
            <a:r>
              <a:rPr lang="en-US" sz="100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Cintana Education, LLC | Confidential &amp; Proprietary</a:t>
            </a:r>
          </a:p>
        </p:txBody>
      </p:sp>
    </p:spTree>
    <p:extLst>
      <p:ext uri="{BB962C8B-B14F-4D97-AF65-F5344CB8AC3E}">
        <p14:creationId xmlns:p14="http://schemas.microsoft.com/office/powerpoint/2010/main" val="263487285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Lst>
  <p:hf hdr="0" ftr="0" dt="0"/>
  <p:txStyles>
    <p:titleStyle>
      <a:lvl1pPr algn="l" defTabSz="653110" rtl="0" eaLnBrk="1" latinLnBrk="0" hangingPunct="1">
        <a:spcBef>
          <a:spcPct val="0"/>
        </a:spcBef>
        <a:buNone/>
        <a:defRPr sz="3600" kern="1200">
          <a:solidFill>
            <a:schemeClr val="tx1"/>
          </a:solidFill>
          <a:latin typeface="+mj-lt"/>
          <a:ea typeface="+mj-ea"/>
          <a:cs typeface="+mj-cs"/>
        </a:defRPr>
      </a:lvl1pPr>
    </p:titleStyle>
    <p:bodyStyle>
      <a:lvl1pPr marL="231775" indent="-231775" algn="l" defTabSz="653110" rtl="0" eaLnBrk="1" latinLnBrk="0" hangingPunct="1">
        <a:spcBef>
          <a:spcPct val="20000"/>
        </a:spcBef>
        <a:buFont typeface="Arial"/>
        <a:buChar char="•"/>
        <a:defRPr sz="1800" kern="1200">
          <a:solidFill>
            <a:schemeClr val="tx1"/>
          </a:solidFill>
          <a:latin typeface="+mn-lt"/>
          <a:ea typeface="+mn-ea"/>
          <a:cs typeface="+mn-cs"/>
        </a:defRPr>
      </a:lvl1pPr>
      <a:lvl2pPr marL="461963" indent="-230188" algn="l" defTabSz="65311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18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18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18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cintanaedu-my.sharepoint.com/:b:/g/personal/czuppardi_cintana_com/EXVQbWGuIChKjN7Dd0imNYcBfR3vS18-yNSiljEVkjWQzw?e=TzAymD"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hyperlink" Target="https://cintanaedu-my.sharepoint.com/:b:/g/personal/czuppardi_cintana_com/Edb4DJnThZdNvjeVrS-VJK8BKZQZ0mzuGu-QkhlE4qOFPQ?e=0ruauK"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loom.com/share/04a899a8de984caba0d2cf785efaa68f?sid=465d3131-e32a-4062-92c3-4279eb5ddc05"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hyperlink" Target="https://cintanaedu-my.sharepoint.com/:b:/g/personal/czuppardi_cintana_com/EefA9WTlS_VIvchDuqLv8pUBawV6lIlE4NzdFGy6XqefIA?e=AdHmBC" TargetMode="External"/><Relationship Id="rId4" Type="http://schemas.openxmlformats.org/officeDocument/2006/relationships/hyperlink" Target="https://cintanaedu-my.sharepoint.com/:b:/g/personal/czuppardi_cintana_com/EfZCgeRW93RFggCGNXzBGzQB8RNjVy04otnIG_3n-6bO1w?e=pLkC5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https://cintanaedu-my.sharepoint.com/:b:/g/personal/czuppardi_cintana_com/Ee5FZONZqp9JlMxk_1WMszgB3jzegJZy4qd5FXWBMXJt1g?e=fhbxg9" TargetMode="External"/><Relationship Id="rId4" Type="http://schemas.openxmlformats.org/officeDocument/2006/relationships/hyperlink" Target="https://cintanaedu-my.sharepoint.com/:b:/g/personal/czuppardi_cintana_com/EYzfTh4BVgpItzQWJeIU_MAB-55bkOo9xqyThVZsHKs9Gw?e=KKkeRi"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WHwKAB43bpk"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A20A21-29D9-454C-ADF2-50263629C6D3}" type="slidenum">
              <a:rPr lang="en-US" smtClean="0"/>
              <a:t>1</a:t>
            </a:fld>
            <a:endParaRPr lang="en-US"/>
          </a:p>
        </p:txBody>
      </p:sp>
      <p:sp>
        <p:nvSpPr>
          <p:cNvPr id="4" name="Text Placeholder 3"/>
          <p:cNvSpPr>
            <a:spLocks noGrp="1"/>
          </p:cNvSpPr>
          <p:nvPr>
            <p:ph type="body" sz="quarter" idx="13"/>
          </p:nvPr>
        </p:nvSpPr>
        <p:spPr>
          <a:xfrm>
            <a:off x="311612" y="3730214"/>
            <a:ext cx="7331567" cy="769171"/>
          </a:xfrm>
        </p:spPr>
        <p:txBody>
          <a:bodyPr/>
          <a:lstStyle/>
          <a:p>
            <a:r>
              <a:rPr lang="en-US" sz="2800" b="1"/>
              <a:t>English Language Programs</a:t>
            </a:r>
          </a:p>
        </p:txBody>
      </p:sp>
      <p:sp>
        <p:nvSpPr>
          <p:cNvPr id="2" name="Text Placeholder 4">
            <a:extLst>
              <a:ext uri="{FF2B5EF4-FFF2-40B4-BE49-F238E27FC236}">
                <a16:creationId xmlns:a16="http://schemas.microsoft.com/office/drawing/2014/main" id="{00E4B849-9F31-20D4-C314-C2DCDC401364}"/>
              </a:ext>
            </a:extLst>
          </p:cNvPr>
          <p:cNvSpPr txBox="1">
            <a:spLocks/>
          </p:cNvSpPr>
          <p:nvPr/>
        </p:nvSpPr>
        <p:spPr>
          <a:xfrm>
            <a:off x="7643179" y="6371501"/>
            <a:ext cx="6339071" cy="769171"/>
          </a:xfrm>
          <a:prstGeom prst="rect">
            <a:avLst/>
          </a:prstGeom>
        </p:spPr>
        <p:txBody>
          <a:bodyPr vert="horz" lIns="130622" tIns="65311" rIns="130622" bIns="65311" rtlCol="0" anchor="t">
            <a:noAutofit/>
          </a:bodyPr>
          <a:lstStyle>
            <a:lvl1pPr marL="0" indent="0" algn="l" defTabSz="653110" rtl="0" eaLnBrk="1" latinLnBrk="0" hangingPunct="1">
              <a:spcBef>
                <a:spcPct val="20000"/>
              </a:spcBef>
              <a:buFont typeface="Arial"/>
              <a:buNone/>
              <a:defRPr sz="2800" b="0" i="0" kern="1200" baseline="0">
                <a:solidFill>
                  <a:srgbClr val="314151"/>
                </a:solidFill>
                <a:latin typeface="Helvetica Neue Light"/>
                <a:ea typeface="+mn-ea"/>
                <a:cs typeface="Helvetica Neue Light"/>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algn="r"/>
            <a:r>
              <a:rPr lang="en-US" sz="2000"/>
              <a:t>September 2023</a:t>
            </a:r>
          </a:p>
        </p:txBody>
      </p:sp>
    </p:spTree>
    <p:extLst>
      <p:ext uri="{BB962C8B-B14F-4D97-AF65-F5344CB8AC3E}">
        <p14:creationId xmlns:p14="http://schemas.microsoft.com/office/powerpoint/2010/main" val="517572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10</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57696" y="0"/>
            <a:ext cx="13315007" cy="1163637"/>
          </a:xfrm>
        </p:spPr>
        <p:txBody>
          <a:bodyPr anchor="ctr">
            <a:normAutofit fontScale="92500"/>
          </a:bodyPr>
          <a:lstStyle/>
          <a:p>
            <a:r>
              <a:rPr lang="en-US" sz="4400" b="1">
                <a:solidFill>
                  <a:srgbClr val="425563"/>
                </a:solidFill>
              </a:rPr>
              <a:t>Inside the course - GDE 40: Basic Language Skills</a:t>
            </a:r>
          </a:p>
        </p:txBody>
      </p:sp>
      <p:pic>
        <p:nvPicPr>
          <p:cNvPr id="24" name="Picture 23" descr="Two people smiling&#10;&#10;Description automatically generated with medium confidence">
            <a:extLst>
              <a:ext uri="{FF2B5EF4-FFF2-40B4-BE49-F238E27FC236}">
                <a16:creationId xmlns:a16="http://schemas.microsoft.com/office/drawing/2014/main" id="{DA9230F0-B44C-4418-4346-AE575BB41587}"/>
              </a:ext>
            </a:extLst>
          </p:cNvPr>
          <p:cNvPicPr>
            <a:picLocks noChangeAspect="1"/>
          </p:cNvPicPr>
          <p:nvPr/>
        </p:nvPicPr>
        <p:blipFill>
          <a:blip r:embed="rId2"/>
          <a:stretch>
            <a:fillRect/>
          </a:stretch>
        </p:blipFill>
        <p:spPr>
          <a:xfrm>
            <a:off x="517054" y="1163637"/>
            <a:ext cx="7772400" cy="5261580"/>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F57D26F3-9DE7-5330-1256-AA30662CED94}"/>
              </a:ext>
            </a:extLst>
          </p:cNvPr>
          <p:cNvPicPr>
            <a:picLocks noChangeAspect="1"/>
          </p:cNvPicPr>
          <p:nvPr/>
        </p:nvPicPr>
        <p:blipFill>
          <a:blip r:embed="rId3"/>
          <a:stretch>
            <a:fillRect/>
          </a:stretch>
        </p:blipFill>
        <p:spPr>
          <a:xfrm>
            <a:off x="8440550" y="1190153"/>
            <a:ext cx="3438921" cy="4444302"/>
          </a:xfrm>
          <a:prstGeom prst="rect">
            <a:avLst/>
          </a:prstGeom>
        </p:spPr>
      </p:pic>
      <p:pic>
        <p:nvPicPr>
          <p:cNvPr id="28" name="Picture 27" descr="Graphical user interface, application, Teams&#10;&#10;Description automatically generated">
            <a:extLst>
              <a:ext uri="{FF2B5EF4-FFF2-40B4-BE49-F238E27FC236}">
                <a16:creationId xmlns:a16="http://schemas.microsoft.com/office/drawing/2014/main" id="{AB59E384-B89B-D777-F26C-7D37D95BBB42}"/>
              </a:ext>
            </a:extLst>
          </p:cNvPr>
          <p:cNvPicPr>
            <a:picLocks noChangeAspect="1"/>
          </p:cNvPicPr>
          <p:nvPr/>
        </p:nvPicPr>
        <p:blipFill>
          <a:blip r:embed="rId4"/>
          <a:stretch>
            <a:fillRect/>
          </a:stretch>
        </p:blipFill>
        <p:spPr>
          <a:xfrm>
            <a:off x="9531623" y="4817296"/>
            <a:ext cx="4695697" cy="3215841"/>
          </a:xfrm>
          <a:prstGeom prst="rect">
            <a:avLst/>
          </a:prstGeom>
        </p:spPr>
      </p:pic>
    </p:spTree>
    <p:extLst>
      <p:ext uri="{BB962C8B-B14F-4D97-AF65-F5344CB8AC3E}">
        <p14:creationId xmlns:p14="http://schemas.microsoft.com/office/powerpoint/2010/main" val="1069518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11</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57696" y="0"/>
            <a:ext cx="13315007" cy="1163637"/>
          </a:xfrm>
        </p:spPr>
        <p:txBody>
          <a:bodyPr anchor="ctr">
            <a:normAutofit fontScale="92500"/>
          </a:bodyPr>
          <a:lstStyle/>
          <a:p>
            <a:r>
              <a:rPr lang="en-US" sz="4400" b="1">
                <a:solidFill>
                  <a:srgbClr val="425563"/>
                </a:solidFill>
              </a:rPr>
              <a:t>Inside the course - GDE 40: Basic Language Skills</a:t>
            </a:r>
          </a:p>
        </p:txBody>
      </p:sp>
      <p:pic>
        <p:nvPicPr>
          <p:cNvPr id="4" name="Picture 3" descr="Diagram, text&#10;&#10;Description automatically generated">
            <a:extLst>
              <a:ext uri="{FF2B5EF4-FFF2-40B4-BE49-F238E27FC236}">
                <a16:creationId xmlns:a16="http://schemas.microsoft.com/office/drawing/2014/main" id="{8AECCA9C-42AE-D831-3971-2F34936F659D}"/>
              </a:ext>
            </a:extLst>
          </p:cNvPr>
          <p:cNvPicPr>
            <a:picLocks noChangeAspect="1"/>
          </p:cNvPicPr>
          <p:nvPr/>
        </p:nvPicPr>
        <p:blipFill>
          <a:blip r:embed="rId2"/>
          <a:stretch>
            <a:fillRect/>
          </a:stretch>
        </p:blipFill>
        <p:spPr>
          <a:xfrm>
            <a:off x="454036" y="1781814"/>
            <a:ext cx="6861164" cy="4665971"/>
          </a:xfrm>
          <a:prstGeom prst="rect">
            <a:avLst/>
          </a:prstGeom>
        </p:spPr>
      </p:pic>
      <p:pic>
        <p:nvPicPr>
          <p:cNvPr id="7" name="Picture 6" descr="Diagram&#10;&#10;Description automatically generated">
            <a:extLst>
              <a:ext uri="{FF2B5EF4-FFF2-40B4-BE49-F238E27FC236}">
                <a16:creationId xmlns:a16="http://schemas.microsoft.com/office/drawing/2014/main" id="{0F4B2966-F30E-9790-5258-21F14CBEF672}"/>
              </a:ext>
            </a:extLst>
          </p:cNvPr>
          <p:cNvPicPr>
            <a:picLocks noChangeAspect="1"/>
          </p:cNvPicPr>
          <p:nvPr/>
        </p:nvPicPr>
        <p:blipFill>
          <a:blip r:embed="rId3"/>
          <a:stretch>
            <a:fillRect/>
          </a:stretch>
        </p:blipFill>
        <p:spPr>
          <a:xfrm>
            <a:off x="7761249" y="1799541"/>
            <a:ext cx="6322966" cy="2163487"/>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8D674D13-9FFA-541C-CB1E-346F6AEF8658}"/>
              </a:ext>
            </a:extLst>
          </p:cNvPr>
          <p:cNvPicPr>
            <a:picLocks noChangeAspect="1"/>
          </p:cNvPicPr>
          <p:nvPr/>
        </p:nvPicPr>
        <p:blipFill>
          <a:blip r:embed="rId4"/>
          <a:stretch>
            <a:fillRect/>
          </a:stretch>
        </p:blipFill>
        <p:spPr>
          <a:xfrm>
            <a:off x="7761249" y="4266573"/>
            <a:ext cx="6322966" cy="2662671"/>
          </a:xfrm>
          <a:prstGeom prst="rect">
            <a:avLst/>
          </a:prstGeom>
        </p:spPr>
      </p:pic>
    </p:spTree>
    <p:extLst>
      <p:ext uri="{BB962C8B-B14F-4D97-AF65-F5344CB8AC3E}">
        <p14:creationId xmlns:p14="http://schemas.microsoft.com/office/powerpoint/2010/main" val="3851495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12</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57696" y="0"/>
            <a:ext cx="13315007" cy="1163637"/>
          </a:xfrm>
        </p:spPr>
        <p:txBody>
          <a:bodyPr anchor="ctr">
            <a:normAutofit fontScale="92500"/>
          </a:bodyPr>
          <a:lstStyle/>
          <a:p>
            <a:r>
              <a:rPr lang="en-US" sz="4400" b="1">
                <a:solidFill>
                  <a:srgbClr val="425563"/>
                </a:solidFill>
              </a:rPr>
              <a:t>Inside the course - GDE 40: Basic Language Skills</a:t>
            </a:r>
          </a:p>
        </p:txBody>
      </p:sp>
      <p:pic>
        <p:nvPicPr>
          <p:cNvPr id="6" name="Picture 5" descr="A picture containing text&#10;&#10;Description automatically generated">
            <a:extLst>
              <a:ext uri="{FF2B5EF4-FFF2-40B4-BE49-F238E27FC236}">
                <a16:creationId xmlns:a16="http://schemas.microsoft.com/office/drawing/2014/main" id="{F7649836-3175-695A-ABE3-B52BC432631E}"/>
              </a:ext>
            </a:extLst>
          </p:cNvPr>
          <p:cNvPicPr>
            <a:picLocks noChangeAspect="1"/>
          </p:cNvPicPr>
          <p:nvPr/>
        </p:nvPicPr>
        <p:blipFill>
          <a:blip r:embed="rId2"/>
          <a:stretch>
            <a:fillRect/>
          </a:stretch>
        </p:blipFill>
        <p:spPr>
          <a:xfrm>
            <a:off x="802662" y="1836330"/>
            <a:ext cx="6407385" cy="4556939"/>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C422E4F1-B472-E1F1-2600-54876E01F0A5}"/>
              </a:ext>
            </a:extLst>
          </p:cNvPr>
          <p:cNvPicPr>
            <a:picLocks noChangeAspect="1"/>
          </p:cNvPicPr>
          <p:nvPr/>
        </p:nvPicPr>
        <p:blipFill>
          <a:blip r:embed="rId3"/>
          <a:stretch>
            <a:fillRect/>
          </a:stretch>
        </p:blipFill>
        <p:spPr>
          <a:xfrm>
            <a:off x="7841282" y="1163637"/>
            <a:ext cx="4942182" cy="6285609"/>
          </a:xfrm>
          <a:prstGeom prst="rect">
            <a:avLst/>
          </a:prstGeom>
        </p:spPr>
      </p:pic>
    </p:spTree>
    <p:extLst>
      <p:ext uri="{BB962C8B-B14F-4D97-AF65-F5344CB8AC3E}">
        <p14:creationId xmlns:p14="http://schemas.microsoft.com/office/powerpoint/2010/main" val="1165743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13</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57696" y="0"/>
            <a:ext cx="13315007" cy="1163637"/>
          </a:xfrm>
        </p:spPr>
        <p:txBody>
          <a:bodyPr anchor="ctr">
            <a:normAutofit/>
          </a:bodyPr>
          <a:lstStyle/>
          <a:p>
            <a:r>
              <a:rPr lang="en-US" sz="4400" b="1">
                <a:solidFill>
                  <a:srgbClr val="425563"/>
                </a:solidFill>
              </a:rPr>
              <a:t>Inside the course</a:t>
            </a:r>
          </a:p>
        </p:txBody>
      </p:sp>
      <p:pic>
        <p:nvPicPr>
          <p:cNvPr id="8" name="Picture 7" descr="Table&#10;&#10;Description automatically generated with medium confidence">
            <a:extLst>
              <a:ext uri="{FF2B5EF4-FFF2-40B4-BE49-F238E27FC236}">
                <a16:creationId xmlns:a16="http://schemas.microsoft.com/office/drawing/2014/main" id="{0738EC4D-7A7A-1A7D-7DA5-05ED9DDF15D6}"/>
              </a:ext>
            </a:extLst>
          </p:cNvPr>
          <p:cNvPicPr>
            <a:picLocks noChangeAspect="1"/>
          </p:cNvPicPr>
          <p:nvPr/>
        </p:nvPicPr>
        <p:blipFill>
          <a:blip r:embed="rId2"/>
          <a:stretch>
            <a:fillRect/>
          </a:stretch>
        </p:blipFill>
        <p:spPr>
          <a:xfrm>
            <a:off x="469010" y="1163637"/>
            <a:ext cx="9182515" cy="6145404"/>
          </a:xfrm>
          <a:prstGeom prst="rect">
            <a:avLst/>
          </a:prstGeom>
        </p:spPr>
      </p:pic>
      <p:sp>
        <p:nvSpPr>
          <p:cNvPr id="9" name="TextBox 8">
            <a:extLst>
              <a:ext uri="{FF2B5EF4-FFF2-40B4-BE49-F238E27FC236}">
                <a16:creationId xmlns:a16="http://schemas.microsoft.com/office/drawing/2014/main" id="{2142BB09-B3C8-56F6-71FE-8341B7222C5A}"/>
              </a:ext>
            </a:extLst>
          </p:cNvPr>
          <p:cNvSpPr txBox="1"/>
          <p:nvPr/>
        </p:nvSpPr>
        <p:spPr>
          <a:xfrm>
            <a:off x="824144" y="7309041"/>
            <a:ext cx="7037465" cy="184666"/>
          </a:xfrm>
          <a:prstGeom prst="rect">
            <a:avLst/>
          </a:prstGeom>
          <a:noFill/>
        </p:spPr>
        <p:txBody>
          <a:bodyPr wrap="square" lIns="0" tIns="0" rIns="0" bIns="0" rtlCol="0" anchor="ctr">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lang="en-US" altLang="ko-KR" sz="12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Note: This is a general outline. A few courses may differ slightly. </a:t>
            </a:r>
            <a:endParaRPr kumimoji="0" lang="ko-KR" altLang="en-US" sz="1200" u="none" strike="noStrike" kern="1200" cap="none" spc="0" normalizeH="0" baseline="0" noProof="0">
              <a:ln>
                <a:noFill/>
              </a:ln>
              <a:solidFill>
                <a:srgbClr val="425563"/>
              </a:solidFill>
              <a:effectLst/>
              <a:uLnTx/>
              <a:uFillTx/>
              <a:latin typeface="Helvetica Neue" panose="02000503000000020004" pitchFamily="2" charset="0"/>
              <a:cs typeface="Helvetica Neue" panose="02000503000000020004" pitchFamily="2" charset="0"/>
            </a:endParaRPr>
          </a:p>
        </p:txBody>
      </p:sp>
      <p:sp>
        <p:nvSpPr>
          <p:cNvPr id="3" name="TextBox 1">
            <a:extLst>
              <a:ext uri="{FF2B5EF4-FFF2-40B4-BE49-F238E27FC236}">
                <a16:creationId xmlns:a16="http://schemas.microsoft.com/office/drawing/2014/main" id="{5A5AA447-41AA-7B28-47E9-5BE900D84373}"/>
              </a:ext>
            </a:extLst>
          </p:cNvPr>
          <p:cNvSpPr txBox="1"/>
          <p:nvPr/>
        </p:nvSpPr>
        <p:spPr>
          <a:xfrm>
            <a:off x="9956583" y="1281104"/>
            <a:ext cx="4303794" cy="5906682"/>
          </a:xfrm>
          <a:prstGeom prst="rect">
            <a:avLst/>
          </a:prstGeom>
          <a:noFill/>
        </p:spPr>
        <p:txBody>
          <a:bodyPr wrap="square" lIns="0" tIns="0" rIns="0" bIns="0" rtlCol="0" anchor="t">
            <a:spAutoFit/>
          </a:bodyPr>
          <a:ls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a:lstStyle>
          <a:p>
            <a:pPr marL="0" marR="0" lvl="0" indent="0" defTabSz="653110" rtl="0" eaLnBrk="1" fontAlgn="auto" latinLnBrk="0" hangingPunct="1">
              <a:lnSpc>
                <a:spcPct val="114000"/>
              </a:lnSpc>
              <a:spcBef>
                <a:spcPts val="0"/>
              </a:spcBef>
              <a:spcAft>
                <a:spcPts val="0"/>
              </a:spcAft>
              <a:buClrTx/>
              <a:buSzTx/>
              <a:buFontTx/>
              <a:buNone/>
              <a:tabLst/>
              <a:defRPr/>
            </a:pPr>
            <a:r>
              <a:rPr lang="en-US" altLang="ko-KR" sz="1800" b="1">
                <a:solidFill>
                  <a:srgbClr val="425563"/>
                </a:solidFill>
                <a:latin typeface="Helvetica Neue"/>
                <a:ea typeface="Helvetica Neue" panose="02000503000000020004" pitchFamily="2" charset="0"/>
                <a:cs typeface="Helvetica Neue" panose="02000503000000020004" pitchFamily="2" charset="0"/>
              </a:rPr>
              <a:t>Notes:</a:t>
            </a:r>
          </a:p>
          <a:p>
            <a:pPr marL="0" marR="0" lvl="0" indent="0" defTabSz="653110" rtl="0" eaLnBrk="1" fontAlgn="auto" latinLnBrk="0" hangingPunct="1">
              <a:lnSpc>
                <a:spcPct val="114000"/>
              </a:lnSpc>
              <a:spcBef>
                <a:spcPts val="0"/>
              </a:spcBef>
              <a:spcAft>
                <a:spcPts val="0"/>
              </a:spcAft>
              <a:buClrTx/>
              <a:buSzTx/>
              <a:buFontTx/>
              <a:buNone/>
              <a:tabLst/>
              <a:defRPr/>
            </a:pPr>
            <a:endParaRPr kumimoji="0" lang="en-US" altLang="ko-KR" sz="1600" u="none" strike="noStrike" kern="1200" cap="none" spc="0" normalizeH="0" baseline="0">
              <a:ln>
                <a:noFill/>
              </a:ln>
              <a:solidFill>
                <a:srgbClr val="425563"/>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285750" marR="0" lvl="0" indent="-285750" defTabSz="65311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altLang="ko-KR" sz="1600">
                <a:solidFill>
                  <a:srgbClr val="425563"/>
                </a:solidFill>
                <a:latin typeface="Helvetica Neue"/>
                <a:ea typeface="맑은 고딕"/>
                <a:cs typeface="Helvetica Neue" panose="02000503000000020004" pitchFamily="2" charset="0"/>
              </a:rPr>
              <a:t>Learning outcomes established and measured at unit and course level</a:t>
            </a:r>
            <a:endParaRPr lang="en-US" altLang="ko-KR" sz="1600" u="none" strike="noStrike" kern="1200" cap="none" spc="0" normalizeH="0" baseline="0">
              <a:ln>
                <a:noFill/>
              </a:ln>
              <a:solidFill>
                <a:srgbClr val="425563"/>
              </a:solidFill>
              <a:effectLst/>
              <a:uLnTx/>
              <a:uFillTx/>
              <a:latin typeface="Helvetica Neue"/>
              <a:ea typeface="맑은 고딕"/>
              <a:cs typeface="Helvetica Neue" panose="02000503000000020004" pitchFamily="2" charset="0"/>
            </a:endParaRPr>
          </a:p>
          <a:p>
            <a:pPr marL="285750" marR="0" lvl="0" indent="-285750" defTabSz="65311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altLang="ko-KR" sz="1600" u="none" strike="noStrike" kern="1200" cap="none" spc="0" normalizeH="0" baseline="0">
                <a:ln>
                  <a:noFill/>
                </a:ln>
                <a:solidFill>
                  <a:srgbClr val="425563"/>
                </a:solidFill>
                <a:effectLst/>
                <a:uLnTx/>
                <a:uFillTx/>
                <a:latin typeface="Helvetica Neue"/>
                <a:ea typeface="맑은 고딕"/>
                <a:cs typeface="Helvetica Neue" panose="02000503000000020004" pitchFamily="2" charset="0"/>
              </a:rPr>
              <a:t>Students must complete each course before progressing to the next</a:t>
            </a:r>
            <a:endParaRPr lang="en-US" altLang="ko-KR" sz="1600" u="none" strike="noStrike" kern="1200" cap="none" spc="0" normalizeH="0" baseline="0">
              <a:ln>
                <a:noFill/>
              </a:ln>
              <a:solidFill>
                <a:srgbClr val="425563"/>
              </a:solidFill>
              <a:effectLst/>
              <a:uLnTx/>
              <a:uFillTx/>
              <a:latin typeface="Helvetica Neue"/>
              <a:ea typeface="맑은 고딕"/>
              <a:cs typeface="Helvetica Neue" panose="02000503000000020004" pitchFamily="2" charset="0"/>
            </a:endParaRPr>
          </a:p>
          <a:p>
            <a:pPr marL="285750" indent="-285750">
              <a:lnSpc>
                <a:spcPct val="114000"/>
              </a:lnSpc>
              <a:buFont typeface="Arial" panose="020B0604020202020204" pitchFamily="34" charset="0"/>
              <a:buChar char="•"/>
              <a:defRPr/>
            </a:pPr>
            <a:r>
              <a:rPr lang="en-US" altLang="ko-KR" sz="1600">
                <a:solidFill>
                  <a:srgbClr val="425563"/>
                </a:solidFill>
                <a:latin typeface="Helvetica Neue"/>
                <a:ea typeface="맑은 고딕"/>
                <a:cs typeface="Helvetica Neue" panose="02000503000000020004" pitchFamily="2" charset="0"/>
              </a:rPr>
              <a:t>Courses can be customized an integrated with existing curricula</a:t>
            </a:r>
          </a:p>
          <a:p>
            <a:pPr marL="285750" indent="-285750">
              <a:lnSpc>
                <a:spcPct val="113999"/>
              </a:lnSpc>
              <a:buFont typeface="Arial" panose="020B0604020202020204" pitchFamily="34" charset="0"/>
              <a:buChar char="•"/>
              <a:defRPr/>
            </a:pPr>
            <a:r>
              <a:rPr lang="en-US" altLang="ko-KR" sz="1600">
                <a:solidFill>
                  <a:srgbClr val="425563"/>
                </a:solidFill>
                <a:latin typeface="Helvetica Neue"/>
                <a:ea typeface="맑은 고딕"/>
                <a:cs typeface="Helvetica Neue" panose="02000503000000020004" pitchFamily="2" charset="0"/>
              </a:rPr>
              <a:t>Courses can be customized to require s</a:t>
            </a:r>
            <a:r>
              <a:rPr kumimoji="0" lang="en-US" altLang="ko-KR" sz="1600" u="none" strike="noStrike" kern="1200" cap="none" spc="0" normalizeH="0" baseline="0">
                <a:ln>
                  <a:noFill/>
                </a:ln>
                <a:solidFill>
                  <a:srgbClr val="425563"/>
                </a:solidFill>
                <a:effectLst/>
                <a:uLnTx/>
                <a:uFillTx/>
                <a:latin typeface="Helvetica Neue"/>
                <a:ea typeface="맑은 고딕"/>
                <a:cs typeface="Helvetica Neue" panose="02000503000000020004" pitchFamily="2" charset="0"/>
              </a:rPr>
              <a:t>tudents to complete each unit before progressing to the next</a:t>
            </a:r>
            <a:endParaRPr lang="en-US"/>
          </a:p>
          <a:p>
            <a:pPr marL="285750" indent="-285750">
              <a:lnSpc>
                <a:spcPct val="114000"/>
              </a:lnSpc>
              <a:buFont typeface="Arial" panose="020B0604020202020204" pitchFamily="34" charset="0"/>
              <a:buChar char="•"/>
              <a:defRPr/>
            </a:pPr>
            <a:r>
              <a:rPr kumimoji="0" lang="en-US" altLang="ko-KR" sz="1600" u="none" strike="noStrike" kern="1200" cap="none" spc="0" normalizeH="0" baseline="0">
                <a:ln>
                  <a:noFill/>
                </a:ln>
                <a:solidFill>
                  <a:srgbClr val="425563"/>
                </a:solidFill>
                <a:effectLst/>
                <a:uLnTx/>
                <a:uFillTx/>
                <a:latin typeface="Helvetica Neue"/>
                <a:ea typeface="맑은 고딕"/>
                <a:cs typeface="Helvetica Neue" panose="02000503000000020004" pitchFamily="2" charset="0"/>
              </a:rPr>
              <a:t>Four</a:t>
            </a:r>
            <a:r>
              <a:rPr lang="en-US" altLang="ko-KR" sz="1600">
                <a:solidFill>
                  <a:srgbClr val="425563"/>
                </a:solidFill>
                <a:latin typeface="Helvetica Neue"/>
                <a:ea typeface="맑은 고딕"/>
                <a:cs typeface="Helvetica Neue" panose="02000503000000020004" pitchFamily="2" charset="0"/>
              </a:rPr>
              <a:t> skills knowledge and practice</a:t>
            </a:r>
          </a:p>
          <a:p>
            <a:pPr marL="285750" indent="-285750">
              <a:lnSpc>
                <a:spcPct val="114000"/>
              </a:lnSpc>
              <a:buFont typeface="Arial" panose="020B0604020202020204" pitchFamily="34" charset="0"/>
              <a:buChar char="•"/>
              <a:defRPr/>
            </a:pPr>
            <a:r>
              <a:rPr lang="en-US" altLang="ko-KR" sz="1600">
                <a:solidFill>
                  <a:srgbClr val="425563"/>
                </a:solidFill>
                <a:latin typeface="Helvetica Neue"/>
                <a:ea typeface="맑은 고딕"/>
                <a:cs typeface="Helvetica Neue" panose="02000503000000020004" pitchFamily="2" charset="0"/>
              </a:rPr>
              <a:t>Automatic correction for practice exercises and quizzes</a:t>
            </a:r>
          </a:p>
          <a:p>
            <a:pPr marL="285750" indent="-285750">
              <a:lnSpc>
                <a:spcPct val="114000"/>
              </a:lnSpc>
              <a:buFont typeface="Arial" panose="020B0604020202020204" pitchFamily="34" charset="0"/>
              <a:buChar char="•"/>
              <a:defRPr/>
            </a:pPr>
            <a:r>
              <a:rPr lang="en-US" altLang="ko-KR" sz="1600">
                <a:solidFill>
                  <a:srgbClr val="425563"/>
                </a:solidFill>
                <a:latin typeface="Helvetica Neue"/>
                <a:ea typeface="맑은 고딕"/>
                <a:cs typeface="Helvetica Neue" panose="02000503000000020004" pitchFamily="2" charset="0"/>
              </a:rPr>
              <a:t>Discussions for peer interaction (moderation can be established by institution, if desired)</a:t>
            </a:r>
          </a:p>
          <a:p>
            <a:pPr marL="285750" indent="-285750">
              <a:lnSpc>
                <a:spcPct val="114000"/>
              </a:lnSpc>
              <a:buFont typeface="Arial" panose="020B0604020202020204" pitchFamily="34" charset="0"/>
              <a:buChar char="•"/>
              <a:defRPr/>
            </a:pPr>
            <a:r>
              <a:rPr lang="en-US" altLang="ko-KR" sz="1600">
                <a:solidFill>
                  <a:srgbClr val="425563"/>
                </a:solidFill>
                <a:latin typeface="Helvetica Neue"/>
                <a:ea typeface="맑은 고딕"/>
                <a:cs typeface="Helvetica Neue" panose="02000503000000020004" pitchFamily="2" charset="0"/>
              </a:rPr>
              <a:t>Pre-zero courses (GDE 20 and GDE 25) have a version with course instructions in Spanish</a:t>
            </a:r>
          </a:p>
          <a:p>
            <a:pPr marL="285750" indent="-285750">
              <a:lnSpc>
                <a:spcPct val="113999"/>
              </a:lnSpc>
              <a:buFont typeface="Arial" panose="020B0604020202020204" pitchFamily="34" charset="0"/>
              <a:buChar char="•"/>
              <a:defRPr/>
            </a:pPr>
            <a:r>
              <a:rPr lang="en-US" altLang="ko-KR" sz="1600">
                <a:solidFill>
                  <a:srgbClr val="425563"/>
                </a:solidFill>
                <a:latin typeface="Helvetica Neue"/>
                <a:ea typeface="맑은 고딕"/>
                <a:cs typeface="Helvetica Neue" panose="02000503000000020004" pitchFamily="2" charset="0"/>
              </a:rPr>
              <a:t>All other courses are fully in English</a:t>
            </a:r>
            <a:endParaRPr lang="en-US"/>
          </a:p>
          <a:p>
            <a:pPr marL="285750" indent="-285750">
              <a:lnSpc>
                <a:spcPct val="114000"/>
              </a:lnSpc>
              <a:buFont typeface="Arial" panose="020B0604020202020204" pitchFamily="34" charset="0"/>
              <a:buChar char="•"/>
              <a:defRPr/>
            </a:pPr>
            <a:endParaRPr kumimoji="0" lang="en-US" altLang="ko-KR" sz="1600" u="none" strike="noStrike" kern="1200" cap="none" spc="0" normalizeH="0" baseline="0">
              <a:ln>
                <a:noFill/>
              </a:ln>
              <a:solidFill>
                <a:srgbClr val="425563"/>
              </a:solidFill>
              <a:effectLst/>
              <a:uLnTx/>
              <a:uFillTx/>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46776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137B9-4F78-482A-BC83-227AFF7BE60E}"/>
              </a:ext>
            </a:extLst>
          </p:cNvPr>
          <p:cNvSpPr>
            <a:spLocks noGrp="1"/>
          </p:cNvSpPr>
          <p:nvPr>
            <p:ph type="sldNum" sz="quarter" idx="12"/>
          </p:nvPr>
        </p:nvSpPr>
        <p:spPr/>
        <p:txBody>
          <a:bodyPr/>
          <a:lstStyle/>
          <a:p>
            <a:fld id="{2FA20A21-29D9-454C-ADF2-50263629C6D3}" type="slidenum">
              <a:rPr lang="en-US" smtClean="0"/>
              <a:t>14</a:t>
            </a:fld>
            <a:endParaRPr lang="en-US"/>
          </a:p>
        </p:txBody>
      </p:sp>
      <p:sp>
        <p:nvSpPr>
          <p:cNvPr id="3" name="Text Placeholder 2">
            <a:extLst>
              <a:ext uri="{FF2B5EF4-FFF2-40B4-BE49-F238E27FC236}">
                <a16:creationId xmlns:a16="http://schemas.microsoft.com/office/drawing/2014/main" id="{52F61D12-4BC6-43C0-9233-1F804055F732}"/>
              </a:ext>
            </a:extLst>
          </p:cNvPr>
          <p:cNvSpPr>
            <a:spLocks noGrp="1"/>
          </p:cNvSpPr>
          <p:nvPr>
            <p:ph type="body" sz="quarter" idx="13"/>
          </p:nvPr>
        </p:nvSpPr>
        <p:spPr/>
        <p:txBody>
          <a:bodyPr vert="horz" lIns="130622" tIns="65311" rIns="130622" bIns="65311" rtlCol="0" anchor="t">
            <a:noAutofit/>
          </a:bodyPr>
          <a:lstStyle/>
          <a:p>
            <a:r>
              <a:rPr lang="en-US"/>
              <a:t>Suggested Implementation Models</a:t>
            </a:r>
          </a:p>
        </p:txBody>
      </p:sp>
    </p:spTree>
    <p:extLst>
      <p:ext uri="{BB962C8B-B14F-4D97-AF65-F5344CB8AC3E}">
        <p14:creationId xmlns:p14="http://schemas.microsoft.com/office/powerpoint/2010/main" val="3605447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15</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p:txBody>
          <a:bodyPr anchor="ctr">
            <a:normAutofit/>
          </a:bodyPr>
          <a:lstStyle/>
          <a:p>
            <a:r>
              <a:rPr lang="en-US" sz="4400" b="1">
                <a:solidFill>
                  <a:srgbClr val="425563"/>
                </a:solidFill>
              </a:rPr>
              <a:t>Implementation Models</a:t>
            </a:r>
          </a:p>
        </p:txBody>
      </p:sp>
      <p:sp>
        <p:nvSpPr>
          <p:cNvPr id="7" name="Rectangle 6">
            <a:extLst>
              <a:ext uri="{FF2B5EF4-FFF2-40B4-BE49-F238E27FC236}">
                <a16:creationId xmlns:a16="http://schemas.microsoft.com/office/drawing/2014/main" id="{D91CD11B-7D4E-38CB-D630-2267283AAD1F}"/>
              </a:ext>
            </a:extLst>
          </p:cNvPr>
          <p:cNvSpPr/>
          <p:nvPr/>
        </p:nvSpPr>
        <p:spPr>
          <a:xfrm>
            <a:off x="792823" y="219778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Placement Test</a:t>
            </a:r>
            <a:endParaRPr lang="en-US">
              <a:solidFill>
                <a:srgbClr val="425563"/>
              </a:solidFill>
            </a:endParaRPr>
          </a:p>
        </p:txBody>
      </p:sp>
      <p:sp>
        <p:nvSpPr>
          <p:cNvPr id="13" name="TextBox 12">
            <a:extLst>
              <a:ext uri="{FF2B5EF4-FFF2-40B4-BE49-F238E27FC236}">
                <a16:creationId xmlns:a16="http://schemas.microsoft.com/office/drawing/2014/main" id="{2B4C1708-3B29-17CE-6A8E-2A54E2F212D9}"/>
              </a:ext>
            </a:extLst>
          </p:cNvPr>
          <p:cNvSpPr txBox="1"/>
          <p:nvPr/>
        </p:nvSpPr>
        <p:spPr>
          <a:xfrm>
            <a:off x="3440604" y="2383506"/>
            <a:ext cx="9608687" cy="369332"/>
          </a:xfrm>
          <a:prstGeom prst="rect">
            <a:avLst/>
          </a:prstGeom>
          <a:noFill/>
        </p:spPr>
        <p:txBody>
          <a:bodyPr wrap="square" lIns="91440" tIns="45720" rIns="91440" bIns="45720" anchor="t">
            <a:spAutoFit/>
          </a:bodyPr>
          <a:lstStyle/>
          <a:p>
            <a:r>
              <a:rPr lang="en-US" sz="1800">
                <a:solidFill>
                  <a:srgbClr val="425563"/>
                </a:solidFill>
                <a:latin typeface="Helvetica Neue"/>
                <a:ea typeface="Helvetica Neue" panose="02000503000000020004" pitchFamily="2" charset="0"/>
                <a:cs typeface="Helvetica Neue" panose="02000503000000020004" pitchFamily="2" charset="0"/>
              </a:rPr>
              <a:t>Required. Available options: current test at the ACI, VTEST, </a:t>
            </a:r>
            <a:r>
              <a:rPr lang="en-US" sz="1800" err="1">
                <a:solidFill>
                  <a:srgbClr val="425563"/>
                </a:solidFill>
                <a:latin typeface="Helvetica Neue"/>
                <a:ea typeface="Helvetica Neue" panose="02000503000000020004" pitchFamily="2" charset="0"/>
                <a:cs typeface="Helvetica Neue" panose="02000503000000020004" pitchFamily="2" charset="0"/>
              </a:rPr>
              <a:t>EduSynch</a:t>
            </a:r>
            <a:r>
              <a:rPr lang="en-US" sz="1800">
                <a:solidFill>
                  <a:srgbClr val="425563"/>
                </a:solidFill>
                <a:latin typeface="Helvetica Neue"/>
                <a:ea typeface="Helvetica Neue" panose="02000503000000020004" pitchFamily="2" charset="0"/>
                <a:cs typeface="Helvetica Neue" panose="02000503000000020004" pitchFamily="2" charset="0"/>
              </a:rPr>
              <a:t> or Extempore </a:t>
            </a:r>
          </a:p>
        </p:txBody>
      </p:sp>
      <p:cxnSp>
        <p:nvCxnSpPr>
          <p:cNvPr id="14" name="Straight Connector 13">
            <a:extLst>
              <a:ext uri="{FF2B5EF4-FFF2-40B4-BE49-F238E27FC236}">
                <a16:creationId xmlns:a16="http://schemas.microsoft.com/office/drawing/2014/main" id="{6F31DBA5-29A3-ED98-7E05-37BA8D9E9737}"/>
              </a:ext>
            </a:extLst>
          </p:cNvPr>
          <p:cNvCxnSpPr/>
          <p:nvPr/>
        </p:nvCxnSpPr>
        <p:spPr>
          <a:xfrm>
            <a:off x="792823" y="209703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45C48C3-8A20-FB8D-65E4-4BCFF6606CB2}"/>
              </a:ext>
            </a:extLst>
          </p:cNvPr>
          <p:cNvCxnSpPr/>
          <p:nvPr/>
        </p:nvCxnSpPr>
        <p:spPr>
          <a:xfrm>
            <a:off x="792822" y="303931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FCEC570-4448-9875-056C-A2E82472E482}"/>
              </a:ext>
            </a:extLst>
          </p:cNvPr>
          <p:cNvSpPr txBox="1"/>
          <p:nvPr/>
        </p:nvSpPr>
        <p:spPr>
          <a:xfrm>
            <a:off x="792822" y="1548206"/>
            <a:ext cx="3584663" cy="369332"/>
          </a:xfrm>
          <a:prstGeom prst="rect">
            <a:avLst/>
          </a:prstGeom>
          <a:noFill/>
        </p:spPr>
        <p:txBody>
          <a:bodyPr wrap="square" lIns="0" tIns="0" rIns="0" bIns="0" rtlCol="0" anchor="ctr">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lang="en-US" altLang="ko-KR" sz="2400" b="1">
                <a:solidFill>
                  <a:srgbClr val="425563"/>
                </a:solidFill>
                <a:latin typeface="Helvetica Neue"/>
                <a:cs typeface="Arial" pitchFamily="34" charset="0"/>
              </a:rPr>
              <a:t>Fully online, </a:t>
            </a:r>
            <a:r>
              <a:rPr kumimoji="0" lang="en-US" altLang="ko-KR" sz="2400" b="1" i="0" u="none" strike="noStrike" kern="1200" cap="none" spc="0" normalizeH="0" baseline="0" noProof="0">
                <a:ln>
                  <a:noFill/>
                </a:ln>
                <a:solidFill>
                  <a:srgbClr val="425563"/>
                </a:solidFill>
                <a:effectLst/>
                <a:uLnTx/>
                <a:uFillTx/>
                <a:latin typeface="Helvetica Neue"/>
                <a:ea typeface="+mn-ea"/>
                <a:cs typeface="Arial" pitchFamily="34" charset="0"/>
              </a:rPr>
              <a:t>self-paced</a:t>
            </a:r>
            <a:endParaRPr kumimoji="0" lang="ko-KR" altLang="en-US" sz="2400" b="1" i="0" u="none" strike="noStrike" kern="1200" cap="none" spc="0" normalizeH="0" baseline="0" noProof="0">
              <a:ln>
                <a:noFill/>
              </a:ln>
              <a:solidFill>
                <a:srgbClr val="425563"/>
              </a:solidFill>
              <a:effectLst/>
              <a:uLnTx/>
              <a:uFillTx/>
              <a:latin typeface="Helvetica Neue"/>
              <a:ea typeface="+mn-ea"/>
              <a:cs typeface="Arial" pitchFamily="34" charset="0"/>
            </a:endParaRPr>
          </a:p>
        </p:txBody>
      </p:sp>
      <p:sp>
        <p:nvSpPr>
          <p:cNvPr id="6" name="Rectangle 5">
            <a:extLst>
              <a:ext uri="{FF2B5EF4-FFF2-40B4-BE49-F238E27FC236}">
                <a16:creationId xmlns:a16="http://schemas.microsoft.com/office/drawing/2014/main" id="{D780CA25-EA28-35F9-5D83-7C11FD68C9DA}"/>
              </a:ext>
            </a:extLst>
          </p:cNvPr>
          <p:cNvSpPr/>
          <p:nvPr/>
        </p:nvSpPr>
        <p:spPr>
          <a:xfrm>
            <a:off x="792823" y="314006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Learning Design</a:t>
            </a:r>
            <a:endParaRPr lang="en-US">
              <a:solidFill>
                <a:srgbClr val="425563"/>
              </a:solidFill>
            </a:endParaRPr>
          </a:p>
        </p:txBody>
      </p:sp>
      <p:sp>
        <p:nvSpPr>
          <p:cNvPr id="9" name="TextBox 8">
            <a:extLst>
              <a:ext uri="{FF2B5EF4-FFF2-40B4-BE49-F238E27FC236}">
                <a16:creationId xmlns:a16="http://schemas.microsoft.com/office/drawing/2014/main" id="{E674E74B-14D8-9A2C-FF3F-B84474DB4720}"/>
              </a:ext>
            </a:extLst>
          </p:cNvPr>
          <p:cNvSpPr txBox="1"/>
          <p:nvPr/>
        </p:nvSpPr>
        <p:spPr>
          <a:xfrm>
            <a:off x="3440604" y="3191337"/>
            <a:ext cx="9608686" cy="64633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ASU Global Digital English courses offered 100% asynchronously</a:t>
            </a:r>
          </a:p>
          <a:p>
            <a:pPr marL="285750" indent="-285750">
              <a:buFont typeface="Arial" panose="020B0604020202020204" pitchFamily="34" charset="0"/>
              <a:buChar char="•"/>
            </a:pPr>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Cultural/social immersions may be offered as additional learning opportunities  </a:t>
            </a:r>
          </a:p>
        </p:txBody>
      </p:sp>
      <p:cxnSp>
        <p:nvCxnSpPr>
          <p:cNvPr id="10" name="Straight Connector 9">
            <a:extLst>
              <a:ext uri="{FF2B5EF4-FFF2-40B4-BE49-F238E27FC236}">
                <a16:creationId xmlns:a16="http://schemas.microsoft.com/office/drawing/2014/main" id="{0AF81AD6-4E75-A2E5-570F-9B2A99269C80}"/>
              </a:ext>
            </a:extLst>
          </p:cNvPr>
          <p:cNvCxnSpPr/>
          <p:nvPr/>
        </p:nvCxnSpPr>
        <p:spPr>
          <a:xfrm>
            <a:off x="792822" y="398159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65C212C9-F4DE-5D73-3419-F63B84D6C549}"/>
              </a:ext>
            </a:extLst>
          </p:cNvPr>
          <p:cNvSpPr/>
          <p:nvPr/>
        </p:nvSpPr>
        <p:spPr>
          <a:xfrm>
            <a:off x="792823" y="408234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LMS</a:t>
            </a:r>
            <a:endParaRPr lang="en-US">
              <a:solidFill>
                <a:srgbClr val="425563"/>
              </a:solidFill>
            </a:endParaRPr>
          </a:p>
        </p:txBody>
      </p:sp>
      <p:sp>
        <p:nvSpPr>
          <p:cNvPr id="41" name="TextBox 40">
            <a:extLst>
              <a:ext uri="{FF2B5EF4-FFF2-40B4-BE49-F238E27FC236}">
                <a16:creationId xmlns:a16="http://schemas.microsoft.com/office/drawing/2014/main" id="{C62CB9B5-7748-7FBF-10CC-33A513F3E111}"/>
              </a:ext>
            </a:extLst>
          </p:cNvPr>
          <p:cNvSpPr txBox="1"/>
          <p:nvPr/>
        </p:nvSpPr>
        <p:spPr>
          <a:xfrm>
            <a:off x="3440605" y="4128848"/>
            <a:ext cx="9608686" cy="646331"/>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Courses are available as Canvas course packages and can be uploaded to ACI LMS. A few courses are available as Moodle packages. Courses can be fully customized by ACI. </a:t>
            </a:r>
          </a:p>
        </p:txBody>
      </p:sp>
      <p:cxnSp>
        <p:nvCxnSpPr>
          <p:cNvPr id="42" name="Straight Connector 41">
            <a:extLst>
              <a:ext uri="{FF2B5EF4-FFF2-40B4-BE49-F238E27FC236}">
                <a16:creationId xmlns:a16="http://schemas.microsoft.com/office/drawing/2014/main" id="{E4FEF77B-2730-0AE5-7B55-8363ADC20677}"/>
              </a:ext>
            </a:extLst>
          </p:cNvPr>
          <p:cNvCxnSpPr/>
          <p:nvPr/>
        </p:nvCxnSpPr>
        <p:spPr>
          <a:xfrm>
            <a:off x="792822" y="492387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E77A0A33-AB78-351C-099E-F202C5FF8D87}"/>
              </a:ext>
            </a:extLst>
          </p:cNvPr>
          <p:cNvSpPr/>
          <p:nvPr/>
        </p:nvSpPr>
        <p:spPr>
          <a:xfrm>
            <a:off x="792823" y="502462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Instructors</a:t>
            </a:r>
            <a:endParaRPr lang="en-US">
              <a:solidFill>
                <a:srgbClr val="425563"/>
              </a:solidFill>
            </a:endParaRPr>
          </a:p>
        </p:txBody>
      </p:sp>
      <p:sp>
        <p:nvSpPr>
          <p:cNvPr id="44" name="TextBox 43">
            <a:extLst>
              <a:ext uri="{FF2B5EF4-FFF2-40B4-BE49-F238E27FC236}">
                <a16:creationId xmlns:a16="http://schemas.microsoft.com/office/drawing/2014/main" id="{552A22B1-09EB-10A0-A5EC-5494BD0C6A93}"/>
              </a:ext>
            </a:extLst>
          </p:cNvPr>
          <p:cNvSpPr txBox="1"/>
          <p:nvPr/>
        </p:nvSpPr>
        <p:spPr>
          <a:xfrm>
            <a:off x="3440604" y="5219209"/>
            <a:ext cx="9608686" cy="369332"/>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Courses are fully self-paced and do not require instructors </a:t>
            </a:r>
          </a:p>
        </p:txBody>
      </p:sp>
      <p:cxnSp>
        <p:nvCxnSpPr>
          <p:cNvPr id="45" name="Straight Connector 44">
            <a:extLst>
              <a:ext uri="{FF2B5EF4-FFF2-40B4-BE49-F238E27FC236}">
                <a16:creationId xmlns:a16="http://schemas.microsoft.com/office/drawing/2014/main" id="{39C005F4-C7B2-5157-628E-46B832C88DD7}"/>
              </a:ext>
            </a:extLst>
          </p:cNvPr>
          <p:cNvCxnSpPr/>
          <p:nvPr/>
        </p:nvCxnSpPr>
        <p:spPr>
          <a:xfrm>
            <a:off x="792822" y="586615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E6DC1D03-CF41-3EC1-43E4-88C039A2566E}"/>
              </a:ext>
            </a:extLst>
          </p:cNvPr>
          <p:cNvSpPr/>
          <p:nvPr/>
        </p:nvSpPr>
        <p:spPr>
          <a:xfrm>
            <a:off x="792823" y="5949177"/>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Admin Support</a:t>
            </a:r>
            <a:endParaRPr lang="en-US">
              <a:solidFill>
                <a:srgbClr val="425563"/>
              </a:solidFill>
            </a:endParaRPr>
          </a:p>
        </p:txBody>
      </p:sp>
      <p:sp>
        <p:nvSpPr>
          <p:cNvPr id="47" name="TextBox 46">
            <a:extLst>
              <a:ext uri="{FF2B5EF4-FFF2-40B4-BE49-F238E27FC236}">
                <a16:creationId xmlns:a16="http://schemas.microsoft.com/office/drawing/2014/main" id="{EE163709-F560-2535-E9AE-B66CAD72B7CE}"/>
              </a:ext>
            </a:extLst>
          </p:cNvPr>
          <p:cNvSpPr txBox="1"/>
          <p:nvPr/>
        </p:nvSpPr>
        <p:spPr>
          <a:xfrm>
            <a:off x="3440604" y="6005741"/>
            <a:ext cx="9608686" cy="646331"/>
          </a:xfrm>
          <a:prstGeom prst="rect">
            <a:avLst/>
          </a:prstGeom>
          <a:noFill/>
        </p:spPr>
        <p:txBody>
          <a:bodyPr wrap="square" lIns="91440" tIns="45720" rIns="91440" bIns="45720" anchor="t">
            <a:spAutoFit/>
          </a:bodyPr>
          <a:lstStyle/>
          <a:p>
            <a:r>
              <a:rPr lang="en-US" sz="1800" dirty="0">
                <a:solidFill>
                  <a:srgbClr val="425563"/>
                </a:solidFill>
                <a:latin typeface="Helvetica Neue" panose="02000503000000020004" pitchFamily="2" charset="0"/>
              </a:rPr>
              <a:t>Administrative support is needed for placement tests and academic operations (i.e., course setup, student enrollment, certificate issuance, technical support etc.)</a:t>
            </a:r>
          </a:p>
        </p:txBody>
      </p:sp>
      <p:cxnSp>
        <p:nvCxnSpPr>
          <p:cNvPr id="48" name="Straight Connector 47">
            <a:extLst>
              <a:ext uri="{FF2B5EF4-FFF2-40B4-BE49-F238E27FC236}">
                <a16:creationId xmlns:a16="http://schemas.microsoft.com/office/drawing/2014/main" id="{03278E67-8DA0-49E2-A99B-A2ECBDB49A90}"/>
              </a:ext>
            </a:extLst>
          </p:cNvPr>
          <p:cNvCxnSpPr/>
          <p:nvPr/>
        </p:nvCxnSpPr>
        <p:spPr>
          <a:xfrm>
            <a:off x="792822" y="6790707"/>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F09D7715-D001-3C8B-0F40-CD18AB2F936C}"/>
              </a:ext>
            </a:extLst>
          </p:cNvPr>
          <p:cNvSpPr/>
          <p:nvPr/>
        </p:nvSpPr>
        <p:spPr>
          <a:xfrm>
            <a:off x="792823" y="6886689"/>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Student Success</a:t>
            </a:r>
            <a:endParaRPr lang="en-US">
              <a:solidFill>
                <a:srgbClr val="425563"/>
              </a:solidFill>
            </a:endParaRPr>
          </a:p>
        </p:txBody>
      </p:sp>
      <p:sp>
        <p:nvSpPr>
          <p:cNvPr id="54" name="TextBox 53">
            <a:extLst>
              <a:ext uri="{FF2B5EF4-FFF2-40B4-BE49-F238E27FC236}">
                <a16:creationId xmlns:a16="http://schemas.microsoft.com/office/drawing/2014/main" id="{67635F11-CB6F-33FB-C519-34D57B756112}"/>
              </a:ext>
            </a:extLst>
          </p:cNvPr>
          <p:cNvSpPr txBox="1"/>
          <p:nvPr/>
        </p:nvSpPr>
        <p:spPr>
          <a:xfrm>
            <a:off x="3440604" y="6942776"/>
            <a:ext cx="9608686" cy="646331"/>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A tutor or success coach is recommended to monitor student engagement, motivate students, send communications, and be a point of contact for student support</a:t>
            </a:r>
          </a:p>
        </p:txBody>
      </p:sp>
      <p:cxnSp>
        <p:nvCxnSpPr>
          <p:cNvPr id="55" name="Straight Connector 54">
            <a:extLst>
              <a:ext uri="{FF2B5EF4-FFF2-40B4-BE49-F238E27FC236}">
                <a16:creationId xmlns:a16="http://schemas.microsoft.com/office/drawing/2014/main" id="{B684A137-CAD4-8FF1-2652-572D422178EA}"/>
              </a:ext>
            </a:extLst>
          </p:cNvPr>
          <p:cNvCxnSpPr/>
          <p:nvPr/>
        </p:nvCxnSpPr>
        <p:spPr>
          <a:xfrm>
            <a:off x="792822" y="7728219"/>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213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16</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p:txBody>
          <a:bodyPr anchor="ctr">
            <a:normAutofit/>
          </a:bodyPr>
          <a:lstStyle/>
          <a:p>
            <a:r>
              <a:rPr lang="en-US" sz="4400" b="1">
                <a:solidFill>
                  <a:srgbClr val="425563"/>
                </a:solidFill>
              </a:rPr>
              <a:t>Implementation Models</a:t>
            </a:r>
          </a:p>
        </p:txBody>
      </p:sp>
      <p:sp>
        <p:nvSpPr>
          <p:cNvPr id="7" name="Rectangle 6">
            <a:extLst>
              <a:ext uri="{FF2B5EF4-FFF2-40B4-BE49-F238E27FC236}">
                <a16:creationId xmlns:a16="http://schemas.microsoft.com/office/drawing/2014/main" id="{D91CD11B-7D4E-38CB-D630-2267283AAD1F}"/>
              </a:ext>
            </a:extLst>
          </p:cNvPr>
          <p:cNvSpPr/>
          <p:nvPr/>
        </p:nvSpPr>
        <p:spPr>
          <a:xfrm>
            <a:off x="792823" y="219778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Placement Test</a:t>
            </a:r>
            <a:endParaRPr lang="en-US">
              <a:solidFill>
                <a:srgbClr val="425563"/>
              </a:solidFill>
            </a:endParaRPr>
          </a:p>
        </p:txBody>
      </p:sp>
      <p:sp>
        <p:nvSpPr>
          <p:cNvPr id="13" name="TextBox 12">
            <a:extLst>
              <a:ext uri="{FF2B5EF4-FFF2-40B4-BE49-F238E27FC236}">
                <a16:creationId xmlns:a16="http://schemas.microsoft.com/office/drawing/2014/main" id="{2B4C1708-3B29-17CE-6A8E-2A54E2F212D9}"/>
              </a:ext>
            </a:extLst>
          </p:cNvPr>
          <p:cNvSpPr txBox="1"/>
          <p:nvPr/>
        </p:nvSpPr>
        <p:spPr>
          <a:xfrm>
            <a:off x="3440604" y="2383506"/>
            <a:ext cx="9608687" cy="369332"/>
          </a:xfrm>
          <a:prstGeom prst="rect">
            <a:avLst/>
          </a:prstGeom>
          <a:noFill/>
        </p:spPr>
        <p:txBody>
          <a:bodyPr wrap="square" lIns="91440" tIns="45720" rIns="91440" bIns="45720" anchor="t">
            <a:spAutoFit/>
          </a:bodyPr>
          <a:lstStyle/>
          <a:p>
            <a:r>
              <a:rPr lang="en-US" sz="1800">
                <a:solidFill>
                  <a:srgbClr val="425563"/>
                </a:solidFill>
                <a:latin typeface="Helvetica Neue"/>
                <a:ea typeface="Helvetica Neue" panose="02000503000000020004" pitchFamily="2" charset="0"/>
                <a:cs typeface="Helvetica Neue" panose="02000503000000020004" pitchFamily="2" charset="0"/>
              </a:rPr>
              <a:t>Required. Available options: current test at the ACI, VTEST, </a:t>
            </a:r>
            <a:r>
              <a:rPr lang="en-US" sz="1800" err="1">
                <a:solidFill>
                  <a:srgbClr val="425563"/>
                </a:solidFill>
                <a:latin typeface="Helvetica Neue"/>
                <a:ea typeface="Helvetica Neue" panose="02000503000000020004" pitchFamily="2" charset="0"/>
                <a:cs typeface="Helvetica Neue" panose="02000503000000020004" pitchFamily="2" charset="0"/>
              </a:rPr>
              <a:t>EduSynch</a:t>
            </a:r>
            <a:r>
              <a:rPr lang="en-US" sz="1800">
                <a:solidFill>
                  <a:srgbClr val="425563"/>
                </a:solidFill>
                <a:latin typeface="Helvetica Neue"/>
                <a:ea typeface="Helvetica Neue" panose="02000503000000020004" pitchFamily="2" charset="0"/>
                <a:cs typeface="Helvetica Neue" panose="02000503000000020004" pitchFamily="2" charset="0"/>
              </a:rPr>
              <a:t> or Extempore</a:t>
            </a:r>
            <a:endParaRPr lang="en-US" sz="1800" err="1">
              <a:solidFill>
                <a:srgbClr val="425563"/>
              </a:solidFill>
              <a:latin typeface="Helvetica Neue"/>
              <a:ea typeface="Helvetica Neue" panose="02000503000000020004" pitchFamily="2" charset="0"/>
              <a:cs typeface="Helvetica Neue" panose="02000503000000020004" pitchFamily="2" charset="0"/>
            </a:endParaRPr>
          </a:p>
        </p:txBody>
      </p:sp>
      <p:cxnSp>
        <p:nvCxnSpPr>
          <p:cNvPr id="14" name="Straight Connector 13">
            <a:extLst>
              <a:ext uri="{FF2B5EF4-FFF2-40B4-BE49-F238E27FC236}">
                <a16:creationId xmlns:a16="http://schemas.microsoft.com/office/drawing/2014/main" id="{6F31DBA5-29A3-ED98-7E05-37BA8D9E9737}"/>
              </a:ext>
            </a:extLst>
          </p:cNvPr>
          <p:cNvCxnSpPr/>
          <p:nvPr/>
        </p:nvCxnSpPr>
        <p:spPr>
          <a:xfrm>
            <a:off x="792823" y="209703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45C48C3-8A20-FB8D-65E4-4BCFF6606CB2}"/>
              </a:ext>
            </a:extLst>
          </p:cNvPr>
          <p:cNvCxnSpPr/>
          <p:nvPr/>
        </p:nvCxnSpPr>
        <p:spPr>
          <a:xfrm>
            <a:off x="792822" y="303931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FCEC570-4448-9875-056C-A2E82472E482}"/>
              </a:ext>
            </a:extLst>
          </p:cNvPr>
          <p:cNvSpPr txBox="1"/>
          <p:nvPr/>
        </p:nvSpPr>
        <p:spPr>
          <a:xfrm>
            <a:off x="792822" y="1548206"/>
            <a:ext cx="3584663" cy="369332"/>
          </a:xfrm>
          <a:prstGeom prst="rect">
            <a:avLst/>
          </a:prstGeom>
          <a:noFill/>
        </p:spPr>
        <p:txBody>
          <a:bodyPr wrap="square" lIns="0" tIns="0" rIns="0" bIns="0" rtlCol="0" anchor="ctr">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lang="en-US" altLang="ko-KR" sz="2400" b="1">
                <a:solidFill>
                  <a:srgbClr val="425563"/>
                </a:solidFill>
                <a:latin typeface="Helvetica Neue"/>
                <a:cs typeface="Arial" pitchFamily="34" charset="0"/>
              </a:rPr>
              <a:t>Hybrid / Blended</a:t>
            </a:r>
            <a:endParaRPr kumimoji="0" lang="ko-KR" altLang="en-US" sz="2400" b="1" i="0" u="none" strike="noStrike" kern="1200" cap="none" spc="0" normalizeH="0" baseline="0" noProof="0">
              <a:ln>
                <a:noFill/>
              </a:ln>
              <a:solidFill>
                <a:srgbClr val="425563"/>
              </a:solidFill>
              <a:effectLst/>
              <a:uLnTx/>
              <a:uFillTx/>
              <a:latin typeface="Helvetica Neue"/>
              <a:ea typeface="+mn-ea"/>
              <a:cs typeface="Arial" pitchFamily="34" charset="0"/>
            </a:endParaRPr>
          </a:p>
        </p:txBody>
      </p:sp>
      <p:sp>
        <p:nvSpPr>
          <p:cNvPr id="6" name="Rectangle 5">
            <a:extLst>
              <a:ext uri="{FF2B5EF4-FFF2-40B4-BE49-F238E27FC236}">
                <a16:creationId xmlns:a16="http://schemas.microsoft.com/office/drawing/2014/main" id="{D780CA25-EA28-35F9-5D83-7C11FD68C9DA}"/>
              </a:ext>
            </a:extLst>
          </p:cNvPr>
          <p:cNvSpPr/>
          <p:nvPr/>
        </p:nvSpPr>
        <p:spPr>
          <a:xfrm>
            <a:off x="792823" y="314006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Learning Design</a:t>
            </a:r>
            <a:endParaRPr lang="en-US">
              <a:solidFill>
                <a:srgbClr val="425563"/>
              </a:solidFill>
            </a:endParaRPr>
          </a:p>
        </p:txBody>
      </p:sp>
      <p:sp>
        <p:nvSpPr>
          <p:cNvPr id="9" name="TextBox 8">
            <a:extLst>
              <a:ext uri="{FF2B5EF4-FFF2-40B4-BE49-F238E27FC236}">
                <a16:creationId xmlns:a16="http://schemas.microsoft.com/office/drawing/2014/main" id="{E674E74B-14D8-9A2C-FF3F-B84474DB4720}"/>
              </a:ext>
            </a:extLst>
          </p:cNvPr>
          <p:cNvSpPr txBox="1"/>
          <p:nvPr/>
        </p:nvSpPr>
        <p:spPr>
          <a:xfrm>
            <a:off x="3440604" y="3103817"/>
            <a:ext cx="9608686" cy="83099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ASU Global Digital English courses + Professional English offered asynchronously</a:t>
            </a:r>
          </a:p>
          <a:p>
            <a:pPr marL="285750" indent="-285750">
              <a:buFont typeface="Arial" panose="020B0604020202020204" pitchFamily="34" charset="0"/>
              <a:buChar char="•"/>
            </a:pPr>
            <a:r>
              <a:rPr lang="en-US" sz="16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Synchronous sessions offered online and/or face-to-face, aligned with course content</a:t>
            </a:r>
          </a:p>
          <a:p>
            <a:pPr marL="285750" indent="-285750">
              <a:buFont typeface="Arial" panose="020B0604020202020204" pitchFamily="34" charset="0"/>
              <a:buChar char="•"/>
            </a:pPr>
            <a:r>
              <a:rPr lang="en-US" sz="16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Cultural/social immersions may be offered as extracurricular learning opportunities </a:t>
            </a:r>
          </a:p>
        </p:txBody>
      </p:sp>
      <p:cxnSp>
        <p:nvCxnSpPr>
          <p:cNvPr id="10" name="Straight Connector 9">
            <a:extLst>
              <a:ext uri="{FF2B5EF4-FFF2-40B4-BE49-F238E27FC236}">
                <a16:creationId xmlns:a16="http://schemas.microsoft.com/office/drawing/2014/main" id="{0AF81AD6-4E75-A2E5-570F-9B2A99269C80}"/>
              </a:ext>
            </a:extLst>
          </p:cNvPr>
          <p:cNvCxnSpPr/>
          <p:nvPr/>
        </p:nvCxnSpPr>
        <p:spPr>
          <a:xfrm>
            <a:off x="792822" y="398159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65C212C9-F4DE-5D73-3419-F63B84D6C549}"/>
              </a:ext>
            </a:extLst>
          </p:cNvPr>
          <p:cNvSpPr/>
          <p:nvPr/>
        </p:nvSpPr>
        <p:spPr>
          <a:xfrm>
            <a:off x="792823" y="408234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LMS</a:t>
            </a:r>
            <a:endParaRPr lang="en-US">
              <a:solidFill>
                <a:srgbClr val="425563"/>
              </a:solidFill>
            </a:endParaRPr>
          </a:p>
        </p:txBody>
      </p:sp>
      <p:sp>
        <p:nvSpPr>
          <p:cNvPr id="41" name="TextBox 40">
            <a:extLst>
              <a:ext uri="{FF2B5EF4-FFF2-40B4-BE49-F238E27FC236}">
                <a16:creationId xmlns:a16="http://schemas.microsoft.com/office/drawing/2014/main" id="{C62CB9B5-7748-7FBF-10CC-33A513F3E111}"/>
              </a:ext>
            </a:extLst>
          </p:cNvPr>
          <p:cNvSpPr txBox="1"/>
          <p:nvPr/>
        </p:nvSpPr>
        <p:spPr>
          <a:xfrm>
            <a:off x="3440605" y="4128848"/>
            <a:ext cx="9608686" cy="646331"/>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Courses are available as Canvas course packages and can be uploaded to ACI LMS. A few courses are available as Moodle packages. Courses can be fully customized by ACI. </a:t>
            </a:r>
          </a:p>
        </p:txBody>
      </p:sp>
      <p:cxnSp>
        <p:nvCxnSpPr>
          <p:cNvPr id="42" name="Straight Connector 41">
            <a:extLst>
              <a:ext uri="{FF2B5EF4-FFF2-40B4-BE49-F238E27FC236}">
                <a16:creationId xmlns:a16="http://schemas.microsoft.com/office/drawing/2014/main" id="{E4FEF77B-2730-0AE5-7B55-8363ADC20677}"/>
              </a:ext>
            </a:extLst>
          </p:cNvPr>
          <p:cNvCxnSpPr/>
          <p:nvPr/>
        </p:nvCxnSpPr>
        <p:spPr>
          <a:xfrm>
            <a:off x="792822" y="492387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E77A0A33-AB78-351C-099E-F202C5FF8D87}"/>
              </a:ext>
            </a:extLst>
          </p:cNvPr>
          <p:cNvSpPr/>
          <p:nvPr/>
        </p:nvSpPr>
        <p:spPr>
          <a:xfrm>
            <a:off x="792823" y="502462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Instructors</a:t>
            </a:r>
            <a:endParaRPr lang="en-US">
              <a:solidFill>
                <a:srgbClr val="425563"/>
              </a:solidFill>
            </a:endParaRPr>
          </a:p>
        </p:txBody>
      </p:sp>
      <p:sp>
        <p:nvSpPr>
          <p:cNvPr id="44" name="TextBox 43">
            <a:extLst>
              <a:ext uri="{FF2B5EF4-FFF2-40B4-BE49-F238E27FC236}">
                <a16:creationId xmlns:a16="http://schemas.microsoft.com/office/drawing/2014/main" id="{552A22B1-09EB-10A0-A5EC-5494BD0C6A93}"/>
              </a:ext>
            </a:extLst>
          </p:cNvPr>
          <p:cNvSpPr txBox="1"/>
          <p:nvPr/>
        </p:nvSpPr>
        <p:spPr>
          <a:xfrm>
            <a:off x="3440604" y="5080709"/>
            <a:ext cx="9608686" cy="646331"/>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Instructors are required to conduct synchronous sessions (for all courses) and for grading (Professional English course only)</a:t>
            </a:r>
          </a:p>
        </p:txBody>
      </p:sp>
      <p:cxnSp>
        <p:nvCxnSpPr>
          <p:cNvPr id="45" name="Straight Connector 44">
            <a:extLst>
              <a:ext uri="{FF2B5EF4-FFF2-40B4-BE49-F238E27FC236}">
                <a16:creationId xmlns:a16="http://schemas.microsoft.com/office/drawing/2014/main" id="{39C005F4-C7B2-5157-628E-46B832C88DD7}"/>
              </a:ext>
            </a:extLst>
          </p:cNvPr>
          <p:cNvCxnSpPr/>
          <p:nvPr/>
        </p:nvCxnSpPr>
        <p:spPr>
          <a:xfrm>
            <a:off x="792822" y="586615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E6DC1D03-CF41-3EC1-43E4-88C039A2566E}"/>
              </a:ext>
            </a:extLst>
          </p:cNvPr>
          <p:cNvSpPr/>
          <p:nvPr/>
        </p:nvSpPr>
        <p:spPr>
          <a:xfrm>
            <a:off x="792823" y="5949177"/>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Admin Support</a:t>
            </a:r>
            <a:endParaRPr lang="en-US">
              <a:solidFill>
                <a:srgbClr val="425563"/>
              </a:solidFill>
            </a:endParaRPr>
          </a:p>
        </p:txBody>
      </p:sp>
      <p:sp>
        <p:nvSpPr>
          <p:cNvPr id="47" name="TextBox 46">
            <a:extLst>
              <a:ext uri="{FF2B5EF4-FFF2-40B4-BE49-F238E27FC236}">
                <a16:creationId xmlns:a16="http://schemas.microsoft.com/office/drawing/2014/main" id="{EE163709-F560-2535-E9AE-B66CAD72B7CE}"/>
              </a:ext>
            </a:extLst>
          </p:cNvPr>
          <p:cNvSpPr txBox="1"/>
          <p:nvPr/>
        </p:nvSpPr>
        <p:spPr>
          <a:xfrm>
            <a:off x="3440604" y="6143764"/>
            <a:ext cx="9608686" cy="369332"/>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Administrative support is needed for placement tests and academic operations</a:t>
            </a:r>
          </a:p>
        </p:txBody>
      </p:sp>
      <p:cxnSp>
        <p:nvCxnSpPr>
          <p:cNvPr id="48" name="Straight Connector 47">
            <a:extLst>
              <a:ext uri="{FF2B5EF4-FFF2-40B4-BE49-F238E27FC236}">
                <a16:creationId xmlns:a16="http://schemas.microsoft.com/office/drawing/2014/main" id="{03278E67-8DA0-49E2-A99B-A2ECBDB49A90}"/>
              </a:ext>
            </a:extLst>
          </p:cNvPr>
          <p:cNvCxnSpPr/>
          <p:nvPr/>
        </p:nvCxnSpPr>
        <p:spPr>
          <a:xfrm>
            <a:off x="792822" y="6790707"/>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F09D7715-D001-3C8B-0F40-CD18AB2F936C}"/>
              </a:ext>
            </a:extLst>
          </p:cNvPr>
          <p:cNvSpPr/>
          <p:nvPr/>
        </p:nvSpPr>
        <p:spPr>
          <a:xfrm>
            <a:off x="792823" y="6886689"/>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Student Success</a:t>
            </a:r>
            <a:endParaRPr lang="en-US">
              <a:solidFill>
                <a:srgbClr val="425563"/>
              </a:solidFill>
            </a:endParaRPr>
          </a:p>
        </p:txBody>
      </p:sp>
      <p:sp>
        <p:nvSpPr>
          <p:cNvPr id="54" name="TextBox 53">
            <a:extLst>
              <a:ext uri="{FF2B5EF4-FFF2-40B4-BE49-F238E27FC236}">
                <a16:creationId xmlns:a16="http://schemas.microsoft.com/office/drawing/2014/main" id="{67635F11-CB6F-33FB-C519-34D57B756112}"/>
              </a:ext>
            </a:extLst>
          </p:cNvPr>
          <p:cNvSpPr txBox="1"/>
          <p:nvPr/>
        </p:nvSpPr>
        <p:spPr>
          <a:xfrm>
            <a:off x="3440604" y="6942776"/>
            <a:ext cx="9608686" cy="646331"/>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A tutor or success coach is recommended to monitor student engagement, motivate students, send communications, and be a point of contact for student support</a:t>
            </a:r>
          </a:p>
        </p:txBody>
      </p:sp>
      <p:cxnSp>
        <p:nvCxnSpPr>
          <p:cNvPr id="55" name="Straight Connector 54">
            <a:extLst>
              <a:ext uri="{FF2B5EF4-FFF2-40B4-BE49-F238E27FC236}">
                <a16:creationId xmlns:a16="http://schemas.microsoft.com/office/drawing/2014/main" id="{B684A137-CAD4-8FF1-2652-572D422178EA}"/>
              </a:ext>
            </a:extLst>
          </p:cNvPr>
          <p:cNvCxnSpPr/>
          <p:nvPr/>
        </p:nvCxnSpPr>
        <p:spPr>
          <a:xfrm>
            <a:off x="792822" y="7728219"/>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283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17</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p:txBody>
          <a:bodyPr anchor="ctr">
            <a:normAutofit/>
          </a:bodyPr>
          <a:lstStyle/>
          <a:p>
            <a:r>
              <a:rPr lang="en-US" sz="4400" b="1">
                <a:solidFill>
                  <a:srgbClr val="425563"/>
                </a:solidFill>
              </a:rPr>
              <a:t>Implementation Models</a:t>
            </a:r>
          </a:p>
        </p:txBody>
      </p:sp>
      <p:sp>
        <p:nvSpPr>
          <p:cNvPr id="7" name="Rectangle 6">
            <a:extLst>
              <a:ext uri="{FF2B5EF4-FFF2-40B4-BE49-F238E27FC236}">
                <a16:creationId xmlns:a16="http://schemas.microsoft.com/office/drawing/2014/main" id="{D91CD11B-7D4E-38CB-D630-2267283AAD1F}"/>
              </a:ext>
            </a:extLst>
          </p:cNvPr>
          <p:cNvSpPr/>
          <p:nvPr/>
        </p:nvSpPr>
        <p:spPr>
          <a:xfrm>
            <a:off x="792823" y="219778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Placement Test</a:t>
            </a:r>
            <a:endParaRPr lang="en-US">
              <a:solidFill>
                <a:srgbClr val="425563"/>
              </a:solidFill>
            </a:endParaRPr>
          </a:p>
        </p:txBody>
      </p:sp>
      <p:sp>
        <p:nvSpPr>
          <p:cNvPr id="13" name="TextBox 12">
            <a:extLst>
              <a:ext uri="{FF2B5EF4-FFF2-40B4-BE49-F238E27FC236}">
                <a16:creationId xmlns:a16="http://schemas.microsoft.com/office/drawing/2014/main" id="{2B4C1708-3B29-17CE-6A8E-2A54E2F212D9}"/>
              </a:ext>
            </a:extLst>
          </p:cNvPr>
          <p:cNvSpPr txBox="1"/>
          <p:nvPr/>
        </p:nvSpPr>
        <p:spPr>
          <a:xfrm>
            <a:off x="3440604" y="2383506"/>
            <a:ext cx="9608687" cy="369332"/>
          </a:xfrm>
          <a:prstGeom prst="rect">
            <a:avLst/>
          </a:prstGeom>
          <a:noFill/>
        </p:spPr>
        <p:txBody>
          <a:bodyPr wrap="square" lIns="91440" tIns="45720" rIns="91440" bIns="45720" anchor="t">
            <a:spAutoFit/>
          </a:bodyPr>
          <a:lstStyle/>
          <a:p>
            <a:r>
              <a:rPr lang="en-US" sz="1800">
                <a:solidFill>
                  <a:srgbClr val="425563"/>
                </a:solidFill>
                <a:latin typeface="Helvetica Neue"/>
                <a:ea typeface="Helvetica Neue" panose="02000503000000020004" pitchFamily="2" charset="0"/>
                <a:cs typeface="Helvetica Neue" panose="02000503000000020004" pitchFamily="2" charset="0"/>
              </a:rPr>
              <a:t>Required. Available options: current test at the ACI, VTEST, </a:t>
            </a:r>
            <a:r>
              <a:rPr lang="en-US" sz="1800" err="1">
                <a:solidFill>
                  <a:srgbClr val="425563"/>
                </a:solidFill>
                <a:latin typeface="Helvetica Neue"/>
                <a:ea typeface="Helvetica Neue" panose="02000503000000020004" pitchFamily="2" charset="0"/>
                <a:cs typeface="Helvetica Neue" panose="02000503000000020004" pitchFamily="2" charset="0"/>
              </a:rPr>
              <a:t>EduSynch</a:t>
            </a:r>
            <a:r>
              <a:rPr lang="en-US" sz="1800">
                <a:solidFill>
                  <a:srgbClr val="425563"/>
                </a:solidFill>
                <a:latin typeface="Helvetica Neue"/>
                <a:ea typeface="Helvetica Neue" panose="02000503000000020004" pitchFamily="2" charset="0"/>
                <a:cs typeface="Helvetica Neue" panose="02000503000000020004" pitchFamily="2" charset="0"/>
              </a:rPr>
              <a:t> or Extempore</a:t>
            </a:r>
          </a:p>
        </p:txBody>
      </p:sp>
      <p:cxnSp>
        <p:nvCxnSpPr>
          <p:cNvPr id="14" name="Straight Connector 13">
            <a:extLst>
              <a:ext uri="{FF2B5EF4-FFF2-40B4-BE49-F238E27FC236}">
                <a16:creationId xmlns:a16="http://schemas.microsoft.com/office/drawing/2014/main" id="{6F31DBA5-29A3-ED98-7E05-37BA8D9E9737}"/>
              </a:ext>
            </a:extLst>
          </p:cNvPr>
          <p:cNvCxnSpPr/>
          <p:nvPr/>
        </p:nvCxnSpPr>
        <p:spPr>
          <a:xfrm>
            <a:off x="792823" y="209703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45C48C3-8A20-FB8D-65E4-4BCFF6606CB2}"/>
              </a:ext>
            </a:extLst>
          </p:cNvPr>
          <p:cNvCxnSpPr/>
          <p:nvPr/>
        </p:nvCxnSpPr>
        <p:spPr>
          <a:xfrm>
            <a:off x="792822" y="303931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FCEC570-4448-9875-056C-A2E82472E482}"/>
              </a:ext>
            </a:extLst>
          </p:cNvPr>
          <p:cNvSpPr txBox="1"/>
          <p:nvPr/>
        </p:nvSpPr>
        <p:spPr>
          <a:xfrm>
            <a:off x="792822" y="1548206"/>
            <a:ext cx="3584663" cy="369332"/>
          </a:xfrm>
          <a:prstGeom prst="rect">
            <a:avLst/>
          </a:prstGeom>
          <a:noFill/>
        </p:spPr>
        <p:txBody>
          <a:bodyPr wrap="square" lIns="0" tIns="0" rIns="0" bIns="0" rtlCol="0" anchor="ctr">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lang="en-US" altLang="ko-KR" sz="2400" b="1">
                <a:solidFill>
                  <a:srgbClr val="425563"/>
                </a:solidFill>
                <a:latin typeface="Helvetica Neue"/>
                <a:cs typeface="Arial" pitchFamily="34" charset="0"/>
              </a:rPr>
              <a:t>Face-to-Face</a:t>
            </a:r>
            <a:endParaRPr kumimoji="0" lang="ko-KR" altLang="en-US" sz="2400" b="1" i="0" u="none" strike="noStrike" kern="1200" cap="none" spc="0" normalizeH="0" baseline="0" noProof="0">
              <a:ln>
                <a:noFill/>
              </a:ln>
              <a:solidFill>
                <a:srgbClr val="425563"/>
              </a:solidFill>
              <a:effectLst/>
              <a:uLnTx/>
              <a:uFillTx/>
              <a:latin typeface="Helvetica Neue"/>
              <a:ea typeface="+mn-ea"/>
              <a:cs typeface="Arial" pitchFamily="34" charset="0"/>
            </a:endParaRPr>
          </a:p>
        </p:txBody>
      </p:sp>
      <p:sp>
        <p:nvSpPr>
          <p:cNvPr id="6" name="Rectangle 5">
            <a:extLst>
              <a:ext uri="{FF2B5EF4-FFF2-40B4-BE49-F238E27FC236}">
                <a16:creationId xmlns:a16="http://schemas.microsoft.com/office/drawing/2014/main" id="{D780CA25-EA28-35F9-5D83-7C11FD68C9DA}"/>
              </a:ext>
            </a:extLst>
          </p:cNvPr>
          <p:cNvSpPr/>
          <p:nvPr/>
        </p:nvSpPr>
        <p:spPr>
          <a:xfrm>
            <a:off x="792823" y="314006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Learning Design</a:t>
            </a:r>
            <a:endParaRPr lang="en-US">
              <a:solidFill>
                <a:srgbClr val="425563"/>
              </a:solidFill>
            </a:endParaRPr>
          </a:p>
        </p:txBody>
      </p:sp>
      <p:sp>
        <p:nvSpPr>
          <p:cNvPr id="9" name="TextBox 8">
            <a:extLst>
              <a:ext uri="{FF2B5EF4-FFF2-40B4-BE49-F238E27FC236}">
                <a16:creationId xmlns:a16="http://schemas.microsoft.com/office/drawing/2014/main" id="{E674E74B-14D8-9A2C-FF3F-B84474DB4720}"/>
              </a:ext>
            </a:extLst>
          </p:cNvPr>
          <p:cNvSpPr txBox="1"/>
          <p:nvPr/>
        </p:nvSpPr>
        <p:spPr>
          <a:xfrm>
            <a:off x="3440604" y="3103817"/>
            <a:ext cx="9608686" cy="83099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Regular face-to-face sessions offered aligned with course content</a:t>
            </a:r>
          </a:p>
          <a:p>
            <a:pPr marL="285750" indent="-285750">
              <a:buFont typeface="Arial" panose="020B0604020202020204" pitchFamily="34" charset="0"/>
              <a:buChar char="•"/>
            </a:pPr>
            <a:r>
              <a:rPr lang="en-US" sz="16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ASU Global Digital English courses + Professional English offered as asynchronous support</a:t>
            </a:r>
          </a:p>
          <a:p>
            <a:pPr marL="285750" indent="-285750">
              <a:buFont typeface="Arial" panose="020B0604020202020204" pitchFamily="34" charset="0"/>
              <a:buChar char="•"/>
            </a:pPr>
            <a:r>
              <a:rPr lang="en-US" sz="16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Cultural/social immersions may be offered as extracurricular learning opportunities</a:t>
            </a:r>
          </a:p>
        </p:txBody>
      </p:sp>
      <p:cxnSp>
        <p:nvCxnSpPr>
          <p:cNvPr id="10" name="Straight Connector 9">
            <a:extLst>
              <a:ext uri="{FF2B5EF4-FFF2-40B4-BE49-F238E27FC236}">
                <a16:creationId xmlns:a16="http://schemas.microsoft.com/office/drawing/2014/main" id="{0AF81AD6-4E75-A2E5-570F-9B2A99269C80}"/>
              </a:ext>
            </a:extLst>
          </p:cNvPr>
          <p:cNvCxnSpPr/>
          <p:nvPr/>
        </p:nvCxnSpPr>
        <p:spPr>
          <a:xfrm>
            <a:off x="792822" y="398159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65C212C9-F4DE-5D73-3419-F63B84D6C549}"/>
              </a:ext>
            </a:extLst>
          </p:cNvPr>
          <p:cNvSpPr/>
          <p:nvPr/>
        </p:nvSpPr>
        <p:spPr>
          <a:xfrm>
            <a:off x="792823" y="408234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LMS</a:t>
            </a:r>
            <a:endParaRPr lang="en-US">
              <a:solidFill>
                <a:srgbClr val="425563"/>
              </a:solidFill>
            </a:endParaRPr>
          </a:p>
        </p:txBody>
      </p:sp>
      <p:sp>
        <p:nvSpPr>
          <p:cNvPr id="41" name="TextBox 40">
            <a:extLst>
              <a:ext uri="{FF2B5EF4-FFF2-40B4-BE49-F238E27FC236}">
                <a16:creationId xmlns:a16="http://schemas.microsoft.com/office/drawing/2014/main" id="{C62CB9B5-7748-7FBF-10CC-33A513F3E111}"/>
              </a:ext>
            </a:extLst>
          </p:cNvPr>
          <p:cNvSpPr txBox="1"/>
          <p:nvPr/>
        </p:nvSpPr>
        <p:spPr>
          <a:xfrm>
            <a:off x="3440605" y="4128848"/>
            <a:ext cx="9608686" cy="646331"/>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Courses are available as Canvas course packages and can be uploaded to ACI LMS. A few courses are available as Moodle packages. Courses can be fully customized by ACI. </a:t>
            </a:r>
          </a:p>
        </p:txBody>
      </p:sp>
      <p:cxnSp>
        <p:nvCxnSpPr>
          <p:cNvPr id="42" name="Straight Connector 41">
            <a:extLst>
              <a:ext uri="{FF2B5EF4-FFF2-40B4-BE49-F238E27FC236}">
                <a16:creationId xmlns:a16="http://schemas.microsoft.com/office/drawing/2014/main" id="{E4FEF77B-2730-0AE5-7B55-8363ADC20677}"/>
              </a:ext>
            </a:extLst>
          </p:cNvPr>
          <p:cNvCxnSpPr/>
          <p:nvPr/>
        </p:nvCxnSpPr>
        <p:spPr>
          <a:xfrm>
            <a:off x="792822" y="492387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E77A0A33-AB78-351C-099E-F202C5FF8D87}"/>
              </a:ext>
            </a:extLst>
          </p:cNvPr>
          <p:cNvSpPr/>
          <p:nvPr/>
        </p:nvSpPr>
        <p:spPr>
          <a:xfrm>
            <a:off x="792823" y="5024622"/>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Instructors</a:t>
            </a:r>
            <a:endParaRPr lang="en-US">
              <a:solidFill>
                <a:srgbClr val="425563"/>
              </a:solidFill>
            </a:endParaRPr>
          </a:p>
        </p:txBody>
      </p:sp>
      <p:sp>
        <p:nvSpPr>
          <p:cNvPr id="44" name="TextBox 43">
            <a:extLst>
              <a:ext uri="{FF2B5EF4-FFF2-40B4-BE49-F238E27FC236}">
                <a16:creationId xmlns:a16="http://schemas.microsoft.com/office/drawing/2014/main" id="{552A22B1-09EB-10A0-A5EC-5494BD0C6A93}"/>
              </a:ext>
            </a:extLst>
          </p:cNvPr>
          <p:cNvSpPr txBox="1"/>
          <p:nvPr/>
        </p:nvSpPr>
        <p:spPr>
          <a:xfrm>
            <a:off x="3440604" y="5080709"/>
            <a:ext cx="9608686" cy="646331"/>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Instructors are required to conduct face-to-face classes and for grading (online grading needed for Professional English course only)</a:t>
            </a:r>
          </a:p>
        </p:txBody>
      </p:sp>
      <p:cxnSp>
        <p:nvCxnSpPr>
          <p:cNvPr id="45" name="Straight Connector 44">
            <a:extLst>
              <a:ext uri="{FF2B5EF4-FFF2-40B4-BE49-F238E27FC236}">
                <a16:creationId xmlns:a16="http://schemas.microsoft.com/office/drawing/2014/main" id="{39C005F4-C7B2-5157-628E-46B832C88DD7}"/>
              </a:ext>
            </a:extLst>
          </p:cNvPr>
          <p:cNvCxnSpPr/>
          <p:nvPr/>
        </p:nvCxnSpPr>
        <p:spPr>
          <a:xfrm>
            <a:off x="792822" y="5866152"/>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E6DC1D03-CF41-3EC1-43E4-88C039A2566E}"/>
              </a:ext>
            </a:extLst>
          </p:cNvPr>
          <p:cNvSpPr/>
          <p:nvPr/>
        </p:nvSpPr>
        <p:spPr>
          <a:xfrm>
            <a:off x="792823" y="5949177"/>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Admin Support</a:t>
            </a:r>
            <a:endParaRPr lang="en-US">
              <a:solidFill>
                <a:srgbClr val="425563"/>
              </a:solidFill>
            </a:endParaRPr>
          </a:p>
        </p:txBody>
      </p:sp>
      <p:sp>
        <p:nvSpPr>
          <p:cNvPr id="47" name="TextBox 46">
            <a:extLst>
              <a:ext uri="{FF2B5EF4-FFF2-40B4-BE49-F238E27FC236}">
                <a16:creationId xmlns:a16="http://schemas.microsoft.com/office/drawing/2014/main" id="{EE163709-F560-2535-E9AE-B66CAD72B7CE}"/>
              </a:ext>
            </a:extLst>
          </p:cNvPr>
          <p:cNvSpPr txBox="1"/>
          <p:nvPr/>
        </p:nvSpPr>
        <p:spPr>
          <a:xfrm>
            <a:off x="3440604" y="6143764"/>
            <a:ext cx="9608686" cy="369332"/>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Administrative support is needed for placement tests and academic operations</a:t>
            </a:r>
          </a:p>
        </p:txBody>
      </p:sp>
      <p:cxnSp>
        <p:nvCxnSpPr>
          <p:cNvPr id="48" name="Straight Connector 47">
            <a:extLst>
              <a:ext uri="{FF2B5EF4-FFF2-40B4-BE49-F238E27FC236}">
                <a16:creationId xmlns:a16="http://schemas.microsoft.com/office/drawing/2014/main" id="{03278E67-8DA0-49E2-A99B-A2ECBDB49A90}"/>
              </a:ext>
            </a:extLst>
          </p:cNvPr>
          <p:cNvCxnSpPr/>
          <p:nvPr/>
        </p:nvCxnSpPr>
        <p:spPr>
          <a:xfrm>
            <a:off x="792822" y="6790707"/>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F09D7715-D001-3C8B-0F40-CD18AB2F936C}"/>
              </a:ext>
            </a:extLst>
          </p:cNvPr>
          <p:cNvSpPr/>
          <p:nvPr/>
        </p:nvSpPr>
        <p:spPr>
          <a:xfrm>
            <a:off x="792823" y="6886689"/>
            <a:ext cx="2192356" cy="758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1">
                <a:solidFill>
                  <a:srgbClr val="425563"/>
                </a:solidFill>
                <a:latin typeface="Helvetica Neue" panose="02000503000000020004"/>
              </a:rPr>
              <a:t>Student Success</a:t>
            </a:r>
            <a:endParaRPr lang="en-US">
              <a:solidFill>
                <a:srgbClr val="425563"/>
              </a:solidFill>
            </a:endParaRPr>
          </a:p>
        </p:txBody>
      </p:sp>
      <p:sp>
        <p:nvSpPr>
          <p:cNvPr id="54" name="TextBox 53">
            <a:extLst>
              <a:ext uri="{FF2B5EF4-FFF2-40B4-BE49-F238E27FC236}">
                <a16:creationId xmlns:a16="http://schemas.microsoft.com/office/drawing/2014/main" id="{67635F11-CB6F-33FB-C519-34D57B756112}"/>
              </a:ext>
            </a:extLst>
          </p:cNvPr>
          <p:cNvSpPr txBox="1"/>
          <p:nvPr/>
        </p:nvSpPr>
        <p:spPr>
          <a:xfrm>
            <a:off x="3440604" y="6942776"/>
            <a:ext cx="9608686" cy="646331"/>
          </a:xfrm>
          <a:prstGeom prst="rect">
            <a:avLst/>
          </a:prstGeom>
          <a:noFill/>
        </p:spPr>
        <p:txBody>
          <a:bodyPr wrap="square" lIns="91440" tIns="45720" rIns="91440" bIns="45720" anchor="t">
            <a:spAutoFit/>
          </a:bodyPr>
          <a:lstStyle/>
          <a:p>
            <a:r>
              <a:rPr lang="en-US" sz="18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The face-to-face instructor is responsible for monitoring student engagement, motivating students, sending communications, and being a point of contact for student support</a:t>
            </a:r>
          </a:p>
        </p:txBody>
      </p:sp>
      <p:cxnSp>
        <p:nvCxnSpPr>
          <p:cNvPr id="55" name="Straight Connector 54">
            <a:extLst>
              <a:ext uri="{FF2B5EF4-FFF2-40B4-BE49-F238E27FC236}">
                <a16:creationId xmlns:a16="http://schemas.microsoft.com/office/drawing/2014/main" id="{B684A137-CAD4-8FF1-2652-572D422178EA}"/>
              </a:ext>
            </a:extLst>
          </p:cNvPr>
          <p:cNvCxnSpPr/>
          <p:nvPr/>
        </p:nvCxnSpPr>
        <p:spPr>
          <a:xfrm>
            <a:off x="792822" y="7728219"/>
            <a:ext cx="12256470" cy="0"/>
          </a:xfrm>
          <a:prstGeom prst="line">
            <a:avLst/>
          </a:prstGeom>
          <a:ln w="9525">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0943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137B9-4F78-482A-BC83-227AFF7BE60E}"/>
              </a:ext>
            </a:extLst>
          </p:cNvPr>
          <p:cNvSpPr>
            <a:spLocks noGrp="1"/>
          </p:cNvSpPr>
          <p:nvPr>
            <p:ph type="sldNum" sz="quarter" idx="12"/>
          </p:nvPr>
        </p:nvSpPr>
        <p:spPr/>
        <p:txBody>
          <a:bodyPr/>
          <a:lstStyle/>
          <a:p>
            <a:fld id="{2FA20A21-29D9-454C-ADF2-50263629C6D3}" type="slidenum">
              <a:rPr lang="en-US" smtClean="0"/>
              <a:t>18</a:t>
            </a:fld>
            <a:endParaRPr lang="en-US"/>
          </a:p>
        </p:txBody>
      </p:sp>
      <p:sp>
        <p:nvSpPr>
          <p:cNvPr id="3" name="Text Placeholder 2">
            <a:extLst>
              <a:ext uri="{FF2B5EF4-FFF2-40B4-BE49-F238E27FC236}">
                <a16:creationId xmlns:a16="http://schemas.microsoft.com/office/drawing/2014/main" id="{52F61D12-4BC6-43C0-9233-1F804055F732}"/>
              </a:ext>
            </a:extLst>
          </p:cNvPr>
          <p:cNvSpPr>
            <a:spLocks noGrp="1"/>
          </p:cNvSpPr>
          <p:nvPr>
            <p:ph type="body" sz="quarter" idx="13"/>
          </p:nvPr>
        </p:nvSpPr>
        <p:spPr/>
        <p:txBody>
          <a:bodyPr vert="horz" lIns="130622" tIns="65311" rIns="130622" bIns="65311" rtlCol="0" anchor="t">
            <a:noAutofit/>
          </a:bodyPr>
          <a:lstStyle/>
          <a:p>
            <a:r>
              <a:rPr lang="en-US"/>
              <a:t>Placement Tests available for ACIs</a:t>
            </a:r>
          </a:p>
        </p:txBody>
      </p:sp>
    </p:spTree>
    <p:extLst>
      <p:ext uri="{BB962C8B-B14F-4D97-AF65-F5344CB8AC3E}">
        <p14:creationId xmlns:p14="http://schemas.microsoft.com/office/powerpoint/2010/main" val="3546468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137B9-4F78-482A-BC83-227AFF7BE60E}"/>
              </a:ext>
            </a:extLst>
          </p:cNvPr>
          <p:cNvSpPr>
            <a:spLocks noGrp="1"/>
          </p:cNvSpPr>
          <p:nvPr>
            <p:ph type="sldNum" sz="quarter" idx="12"/>
          </p:nvPr>
        </p:nvSpPr>
        <p:spPr/>
        <p:txBody>
          <a:bodyPr/>
          <a:lstStyle/>
          <a:p>
            <a:fld id="{2FA20A21-29D9-454C-ADF2-50263629C6D3}" type="slidenum">
              <a:rPr lang="en-US" smtClean="0"/>
              <a:t>19</a:t>
            </a:fld>
            <a:endParaRPr lang="en-US"/>
          </a:p>
        </p:txBody>
      </p:sp>
      <p:sp>
        <p:nvSpPr>
          <p:cNvPr id="3" name="Text Placeholder 2">
            <a:extLst>
              <a:ext uri="{FF2B5EF4-FFF2-40B4-BE49-F238E27FC236}">
                <a16:creationId xmlns:a16="http://schemas.microsoft.com/office/drawing/2014/main" id="{52F61D12-4BC6-43C0-9233-1F804055F732}"/>
              </a:ext>
            </a:extLst>
          </p:cNvPr>
          <p:cNvSpPr>
            <a:spLocks noGrp="1"/>
          </p:cNvSpPr>
          <p:nvPr>
            <p:ph type="body" sz="quarter" idx="13"/>
          </p:nvPr>
        </p:nvSpPr>
        <p:spPr/>
        <p:txBody>
          <a:bodyPr vert="horz" lIns="130622" tIns="65311" rIns="130622" bIns="65311" rtlCol="0" anchor="t">
            <a:noAutofit/>
          </a:bodyPr>
          <a:lstStyle/>
          <a:p>
            <a:r>
              <a:rPr lang="en-US" dirty="0" err="1"/>
              <a:t>Cintana</a:t>
            </a:r>
            <a:r>
              <a:rPr lang="en-US" dirty="0"/>
              <a:t> Placement Test</a:t>
            </a:r>
          </a:p>
          <a:p>
            <a:endParaRPr lang="en-US" dirty="0"/>
          </a:p>
        </p:txBody>
      </p:sp>
    </p:spTree>
    <p:extLst>
      <p:ext uri="{BB962C8B-B14F-4D97-AF65-F5344CB8AC3E}">
        <p14:creationId xmlns:p14="http://schemas.microsoft.com/office/powerpoint/2010/main" val="67190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137B9-4F78-482A-BC83-227AFF7BE60E}"/>
              </a:ext>
            </a:extLst>
          </p:cNvPr>
          <p:cNvSpPr>
            <a:spLocks noGrp="1"/>
          </p:cNvSpPr>
          <p:nvPr>
            <p:ph type="sldNum" sz="quarter" idx="12"/>
          </p:nvPr>
        </p:nvSpPr>
        <p:spPr/>
        <p:txBody>
          <a:bodyPr/>
          <a:lstStyle/>
          <a:p>
            <a:fld id="{2FA20A21-29D9-454C-ADF2-50263629C6D3}" type="slidenum">
              <a:rPr lang="en-US" smtClean="0"/>
              <a:t>2</a:t>
            </a:fld>
            <a:endParaRPr lang="en-US"/>
          </a:p>
        </p:txBody>
      </p:sp>
      <p:sp>
        <p:nvSpPr>
          <p:cNvPr id="3" name="Text Placeholder 2">
            <a:extLst>
              <a:ext uri="{FF2B5EF4-FFF2-40B4-BE49-F238E27FC236}">
                <a16:creationId xmlns:a16="http://schemas.microsoft.com/office/drawing/2014/main" id="{52F61D12-4BC6-43C0-9233-1F804055F732}"/>
              </a:ext>
            </a:extLst>
          </p:cNvPr>
          <p:cNvSpPr>
            <a:spLocks noGrp="1"/>
          </p:cNvSpPr>
          <p:nvPr>
            <p:ph type="body" sz="quarter" idx="13"/>
          </p:nvPr>
        </p:nvSpPr>
        <p:spPr/>
        <p:txBody>
          <a:bodyPr vert="horz" lIns="130622" tIns="65311" rIns="130622" bIns="65311" rtlCol="0" anchor="t">
            <a:noAutofit/>
          </a:bodyPr>
          <a:lstStyle/>
          <a:p>
            <a:r>
              <a:rPr lang="en-US"/>
              <a:t>ASU English Language Program</a:t>
            </a:r>
          </a:p>
          <a:p>
            <a:r>
              <a:rPr lang="en-US"/>
              <a:t>General Information</a:t>
            </a:r>
          </a:p>
          <a:p>
            <a:endParaRPr lang="en-US"/>
          </a:p>
        </p:txBody>
      </p:sp>
    </p:spTree>
    <p:extLst>
      <p:ext uri="{BB962C8B-B14F-4D97-AF65-F5344CB8AC3E}">
        <p14:creationId xmlns:p14="http://schemas.microsoft.com/office/powerpoint/2010/main" val="122942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520" y="701177"/>
            <a:ext cx="13167360" cy="628377"/>
          </a:xfrm>
          <a:prstGeom prst="rect">
            <a:avLst/>
          </a:prstGeom>
        </p:spPr>
        <p:txBody>
          <a:bodyPr vert="horz" wrap="square" lIns="0" tIns="12700" rIns="0" bIns="0" rtlCol="0">
            <a:spAutoFit/>
          </a:bodyPr>
          <a:lstStyle/>
          <a:p>
            <a:pPr marL="12700" algn="l">
              <a:lnSpc>
                <a:spcPct val="100000"/>
              </a:lnSpc>
              <a:spcBef>
                <a:spcPts val="100"/>
              </a:spcBef>
            </a:pPr>
            <a:r>
              <a:rPr dirty="0"/>
              <a:t>Cintana</a:t>
            </a:r>
            <a:r>
              <a:rPr spc="-110" dirty="0"/>
              <a:t> </a:t>
            </a:r>
            <a:r>
              <a:rPr dirty="0"/>
              <a:t>Placement</a:t>
            </a:r>
            <a:r>
              <a:rPr spc="-100" dirty="0"/>
              <a:t> </a:t>
            </a:r>
            <a:r>
              <a:rPr spc="-20" dirty="0"/>
              <a:t>Test</a:t>
            </a:r>
          </a:p>
        </p:txBody>
      </p:sp>
      <p:sp>
        <p:nvSpPr>
          <p:cNvPr id="3" name="object 3"/>
          <p:cNvSpPr txBox="1">
            <a:spLocks noGrp="1"/>
          </p:cNvSpPr>
          <p:nvPr>
            <p:ph type="body" idx="1"/>
          </p:nvPr>
        </p:nvSpPr>
        <p:spPr>
          <a:xfrm>
            <a:off x="7521097" y="1868804"/>
            <a:ext cx="6852128" cy="5431156"/>
          </a:xfrm>
          <a:prstGeom prst="rect">
            <a:avLst/>
          </a:prstGeom>
        </p:spPr>
        <p:txBody>
          <a:bodyPr vert="horz" wrap="square" lIns="0" tIns="113030" rIns="0" bIns="0" rtlCol="0">
            <a:spAutoFit/>
          </a:bodyPr>
          <a:lstStyle/>
          <a:p>
            <a:pPr marL="354965" indent="-342265">
              <a:lnSpc>
                <a:spcPct val="100000"/>
              </a:lnSpc>
              <a:spcBef>
                <a:spcPts val="890"/>
              </a:spcBef>
              <a:buChar char="•"/>
              <a:tabLst>
                <a:tab pos="354965" algn="l"/>
              </a:tabLst>
            </a:pPr>
            <a:r>
              <a:rPr dirty="0"/>
              <a:t>Fully</a:t>
            </a:r>
            <a:r>
              <a:rPr spc="-85" dirty="0"/>
              <a:t> </a:t>
            </a:r>
            <a:r>
              <a:rPr dirty="0"/>
              <a:t>online,</a:t>
            </a:r>
            <a:r>
              <a:rPr spc="-85" dirty="0"/>
              <a:t> </a:t>
            </a:r>
            <a:r>
              <a:rPr spc="-10" dirty="0"/>
              <a:t>responsive.</a:t>
            </a:r>
          </a:p>
          <a:p>
            <a:pPr marL="354965" indent="-342265">
              <a:lnSpc>
                <a:spcPct val="100000"/>
              </a:lnSpc>
              <a:spcBef>
                <a:spcPts val="795"/>
              </a:spcBef>
              <a:buChar char="•"/>
              <a:tabLst>
                <a:tab pos="354965" algn="l"/>
              </a:tabLst>
            </a:pPr>
            <a:r>
              <a:rPr spc="-55" dirty="0"/>
              <a:t>Test</a:t>
            </a:r>
            <a:r>
              <a:rPr spc="-35" dirty="0"/>
              <a:t> </a:t>
            </a:r>
            <a:r>
              <a:rPr dirty="0"/>
              <a:t>results</a:t>
            </a:r>
            <a:r>
              <a:rPr spc="-25" dirty="0"/>
              <a:t> </a:t>
            </a:r>
            <a:r>
              <a:rPr dirty="0"/>
              <a:t>are</a:t>
            </a:r>
            <a:r>
              <a:rPr spc="-20" dirty="0"/>
              <a:t> </a:t>
            </a:r>
            <a:r>
              <a:rPr dirty="0"/>
              <a:t>mapped</a:t>
            </a:r>
            <a:r>
              <a:rPr spc="-20" dirty="0"/>
              <a:t> </a:t>
            </a:r>
            <a:r>
              <a:rPr spc="50" dirty="0"/>
              <a:t>to</a:t>
            </a:r>
            <a:r>
              <a:rPr spc="-20" dirty="0"/>
              <a:t> </a:t>
            </a:r>
            <a:r>
              <a:rPr spc="-10" dirty="0"/>
              <a:t>CEFR.</a:t>
            </a:r>
          </a:p>
          <a:p>
            <a:pPr marL="354965" indent="-342265">
              <a:lnSpc>
                <a:spcPct val="100000"/>
              </a:lnSpc>
              <a:spcBef>
                <a:spcPts val="695"/>
              </a:spcBef>
              <a:buChar char="•"/>
              <a:tabLst>
                <a:tab pos="354965" algn="l"/>
              </a:tabLst>
            </a:pPr>
            <a:r>
              <a:rPr dirty="0"/>
              <a:t>Developed</a:t>
            </a:r>
            <a:r>
              <a:rPr spc="15" dirty="0"/>
              <a:t> </a:t>
            </a:r>
            <a:r>
              <a:rPr dirty="0"/>
              <a:t>by</a:t>
            </a:r>
            <a:r>
              <a:rPr spc="10" dirty="0"/>
              <a:t> </a:t>
            </a:r>
            <a:r>
              <a:rPr dirty="0"/>
              <a:t>leading</a:t>
            </a:r>
            <a:r>
              <a:rPr spc="15" dirty="0"/>
              <a:t> </a:t>
            </a:r>
            <a:r>
              <a:rPr dirty="0"/>
              <a:t>experts</a:t>
            </a:r>
            <a:r>
              <a:rPr spc="10" dirty="0"/>
              <a:t> </a:t>
            </a:r>
            <a:r>
              <a:rPr dirty="0"/>
              <a:t>in</a:t>
            </a:r>
            <a:r>
              <a:rPr spc="10" dirty="0"/>
              <a:t> </a:t>
            </a:r>
            <a:r>
              <a:rPr dirty="0"/>
              <a:t>the</a:t>
            </a:r>
            <a:r>
              <a:rPr spc="15" dirty="0"/>
              <a:t> </a:t>
            </a:r>
            <a:r>
              <a:rPr spc="-10" dirty="0"/>
              <a:t>field.</a:t>
            </a:r>
          </a:p>
          <a:p>
            <a:pPr marL="355600" marR="132715" indent="-342900">
              <a:lnSpc>
                <a:spcPct val="129000"/>
              </a:lnSpc>
              <a:spcBef>
                <a:spcPts val="25"/>
              </a:spcBef>
              <a:buChar char="•"/>
              <a:tabLst>
                <a:tab pos="355600" algn="l"/>
              </a:tabLst>
            </a:pPr>
            <a:r>
              <a:rPr dirty="0"/>
              <a:t>Students</a:t>
            </a:r>
            <a:r>
              <a:rPr spc="40" dirty="0"/>
              <a:t> </a:t>
            </a:r>
            <a:r>
              <a:rPr dirty="0"/>
              <a:t>access</a:t>
            </a:r>
            <a:r>
              <a:rPr spc="40" dirty="0"/>
              <a:t> </a:t>
            </a:r>
            <a:r>
              <a:rPr dirty="0"/>
              <a:t>the</a:t>
            </a:r>
            <a:r>
              <a:rPr spc="45" dirty="0"/>
              <a:t> </a:t>
            </a:r>
            <a:r>
              <a:rPr dirty="0"/>
              <a:t>testing</a:t>
            </a:r>
            <a:r>
              <a:rPr spc="45" dirty="0"/>
              <a:t> </a:t>
            </a:r>
            <a:r>
              <a:rPr dirty="0"/>
              <a:t>environment</a:t>
            </a:r>
            <a:r>
              <a:rPr spc="35" dirty="0"/>
              <a:t> </a:t>
            </a:r>
            <a:r>
              <a:rPr dirty="0"/>
              <a:t>through</a:t>
            </a:r>
            <a:r>
              <a:rPr spc="40" dirty="0"/>
              <a:t> </a:t>
            </a:r>
            <a:r>
              <a:rPr spc="-50" dirty="0"/>
              <a:t>a </a:t>
            </a:r>
            <a:r>
              <a:rPr dirty="0"/>
              <a:t>secure</a:t>
            </a:r>
            <a:r>
              <a:rPr spc="-75" dirty="0"/>
              <a:t> </a:t>
            </a:r>
            <a:r>
              <a:rPr spc="-10" dirty="0"/>
              <a:t>platform.</a:t>
            </a:r>
          </a:p>
          <a:p>
            <a:pPr marL="354965" indent="-342265">
              <a:lnSpc>
                <a:spcPct val="100000"/>
              </a:lnSpc>
              <a:spcBef>
                <a:spcPts val="695"/>
              </a:spcBef>
              <a:buChar char="•"/>
              <a:tabLst>
                <a:tab pos="354965" algn="l"/>
              </a:tabLst>
            </a:pPr>
            <a:r>
              <a:rPr spc="-55" dirty="0"/>
              <a:t>Test</a:t>
            </a:r>
            <a:r>
              <a:rPr spc="-5" dirty="0"/>
              <a:t> </a:t>
            </a:r>
            <a:r>
              <a:rPr dirty="0"/>
              <a:t>is administered</a:t>
            </a:r>
            <a:r>
              <a:rPr spc="10" dirty="0"/>
              <a:t> </a:t>
            </a:r>
            <a:r>
              <a:rPr dirty="0"/>
              <a:t>by </a:t>
            </a:r>
            <a:r>
              <a:rPr spc="-10" dirty="0"/>
              <a:t>Cintana.</a:t>
            </a:r>
          </a:p>
          <a:p>
            <a:pPr marL="354965" indent="-342265">
              <a:lnSpc>
                <a:spcPct val="100000"/>
              </a:lnSpc>
              <a:spcBef>
                <a:spcPts val="790"/>
              </a:spcBef>
              <a:buChar char="•"/>
              <a:tabLst>
                <a:tab pos="354965" algn="l"/>
              </a:tabLst>
            </a:pPr>
            <a:r>
              <a:rPr spc="-35" dirty="0"/>
              <a:t>Free</a:t>
            </a:r>
            <a:r>
              <a:rPr spc="-10" dirty="0"/>
              <a:t> </a:t>
            </a:r>
            <a:r>
              <a:rPr dirty="0"/>
              <a:t>of</a:t>
            </a:r>
            <a:r>
              <a:rPr spc="-10" dirty="0"/>
              <a:t> </a:t>
            </a:r>
            <a:r>
              <a:rPr dirty="0"/>
              <a:t>charge</a:t>
            </a:r>
            <a:r>
              <a:rPr spc="-10" dirty="0"/>
              <a:t> </a:t>
            </a:r>
            <a:r>
              <a:rPr dirty="0"/>
              <a:t>for</a:t>
            </a:r>
            <a:r>
              <a:rPr spc="-10" dirty="0"/>
              <a:t> </a:t>
            </a:r>
            <a:r>
              <a:rPr spc="-20" dirty="0"/>
              <a:t>ACI.</a:t>
            </a:r>
          </a:p>
          <a:p>
            <a:pPr marL="354965" indent="-342265">
              <a:lnSpc>
                <a:spcPct val="100000"/>
              </a:lnSpc>
              <a:spcBef>
                <a:spcPts val="695"/>
              </a:spcBef>
              <a:buChar char="•"/>
              <a:tabLst>
                <a:tab pos="354965" algn="l"/>
              </a:tabLst>
            </a:pPr>
            <a:r>
              <a:rPr dirty="0"/>
              <a:t>Certificate/Test</a:t>
            </a:r>
            <a:r>
              <a:rPr spc="-40" dirty="0"/>
              <a:t> </a:t>
            </a:r>
            <a:r>
              <a:rPr dirty="0"/>
              <a:t>report</a:t>
            </a:r>
            <a:r>
              <a:rPr spc="-35" dirty="0"/>
              <a:t> </a:t>
            </a:r>
            <a:r>
              <a:rPr dirty="0"/>
              <a:t>issued</a:t>
            </a:r>
            <a:r>
              <a:rPr spc="-30" dirty="0"/>
              <a:t> </a:t>
            </a:r>
            <a:r>
              <a:rPr dirty="0"/>
              <a:t>can</a:t>
            </a:r>
            <a:r>
              <a:rPr spc="-35" dirty="0"/>
              <a:t> </a:t>
            </a:r>
            <a:r>
              <a:rPr dirty="0"/>
              <a:t>have</a:t>
            </a:r>
            <a:r>
              <a:rPr spc="-25" dirty="0"/>
              <a:t> </a:t>
            </a:r>
            <a:r>
              <a:rPr dirty="0"/>
              <a:t>the</a:t>
            </a:r>
            <a:r>
              <a:rPr spc="-30" dirty="0"/>
              <a:t> </a:t>
            </a:r>
            <a:r>
              <a:rPr dirty="0"/>
              <a:t>ACI</a:t>
            </a:r>
            <a:r>
              <a:rPr spc="-35" dirty="0"/>
              <a:t> </a:t>
            </a:r>
            <a:r>
              <a:rPr spc="-10" dirty="0"/>
              <a:t>logo.</a:t>
            </a:r>
          </a:p>
          <a:p>
            <a:pPr marL="354965" indent="-342265">
              <a:lnSpc>
                <a:spcPct val="100000"/>
              </a:lnSpc>
              <a:spcBef>
                <a:spcPts val="720"/>
              </a:spcBef>
              <a:buChar char="•"/>
              <a:tabLst>
                <a:tab pos="354965" algn="l"/>
              </a:tabLst>
            </a:pPr>
            <a:r>
              <a:rPr dirty="0"/>
              <a:t>Listening</a:t>
            </a:r>
            <a:r>
              <a:rPr spc="-45" dirty="0"/>
              <a:t> </a:t>
            </a:r>
            <a:r>
              <a:rPr dirty="0"/>
              <a:t>and</a:t>
            </a:r>
            <a:r>
              <a:rPr spc="-40" dirty="0"/>
              <a:t> </a:t>
            </a:r>
            <a:r>
              <a:rPr dirty="0"/>
              <a:t>Reading</a:t>
            </a:r>
            <a:r>
              <a:rPr spc="-40" dirty="0"/>
              <a:t> </a:t>
            </a:r>
            <a:r>
              <a:rPr dirty="0"/>
              <a:t>skills</a:t>
            </a:r>
            <a:r>
              <a:rPr spc="-45" dirty="0"/>
              <a:t> </a:t>
            </a:r>
            <a:r>
              <a:rPr dirty="0"/>
              <a:t>are</a:t>
            </a:r>
            <a:r>
              <a:rPr spc="-45" dirty="0"/>
              <a:t> </a:t>
            </a:r>
            <a:r>
              <a:rPr spc="-10" dirty="0"/>
              <a:t>measured.</a:t>
            </a:r>
          </a:p>
          <a:p>
            <a:pPr marL="355600" marR="412750" indent="-342900">
              <a:lnSpc>
                <a:spcPct val="129000"/>
              </a:lnSpc>
              <a:buChar char="•"/>
              <a:tabLst>
                <a:tab pos="355600" algn="l"/>
              </a:tabLst>
            </a:pPr>
            <a:r>
              <a:rPr dirty="0"/>
              <a:t>60</a:t>
            </a:r>
            <a:r>
              <a:rPr spc="30" dirty="0"/>
              <a:t> </a:t>
            </a:r>
            <a:r>
              <a:rPr dirty="0"/>
              <a:t>questions</a:t>
            </a:r>
            <a:r>
              <a:rPr spc="30" dirty="0"/>
              <a:t> </a:t>
            </a:r>
            <a:r>
              <a:rPr dirty="0"/>
              <a:t>test,</a:t>
            </a:r>
            <a:r>
              <a:rPr spc="30" dirty="0"/>
              <a:t> </a:t>
            </a:r>
            <a:r>
              <a:rPr dirty="0"/>
              <a:t>25</a:t>
            </a:r>
            <a:r>
              <a:rPr spc="30" dirty="0"/>
              <a:t> </a:t>
            </a:r>
            <a:r>
              <a:rPr dirty="0"/>
              <a:t>Listening</a:t>
            </a:r>
            <a:r>
              <a:rPr spc="40" dirty="0"/>
              <a:t> </a:t>
            </a:r>
            <a:r>
              <a:rPr dirty="0"/>
              <a:t>questions</a:t>
            </a:r>
            <a:r>
              <a:rPr spc="30" dirty="0"/>
              <a:t> </a:t>
            </a:r>
            <a:r>
              <a:rPr dirty="0"/>
              <a:t>and</a:t>
            </a:r>
            <a:r>
              <a:rPr spc="40" dirty="0"/>
              <a:t> </a:t>
            </a:r>
            <a:r>
              <a:rPr spc="-25" dirty="0"/>
              <a:t>35 </a:t>
            </a:r>
            <a:r>
              <a:rPr dirty="0"/>
              <a:t>Reading</a:t>
            </a:r>
            <a:r>
              <a:rPr spc="-95" dirty="0"/>
              <a:t> </a:t>
            </a:r>
            <a:r>
              <a:rPr spc="-10" dirty="0"/>
              <a:t>questions.</a:t>
            </a:r>
          </a:p>
          <a:p>
            <a:pPr marL="354965" indent="-342265">
              <a:lnSpc>
                <a:spcPct val="100000"/>
              </a:lnSpc>
              <a:spcBef>
                <a:spcPts val="795"/>
              </a:spcBef>
              <a:buChar char="•"/>
              <a:tabLst>
                <a:tab pos="354965" algn="l"/>
              </a:tabLst>
            </a:pPr>
            <a:r>
              <a:rPr dirty="0"/>
              <a:t>3</a:t>
            </a:r>
            <a:r>
              <a:rPr spc="25" dirty="0"/>
              <a:t> </a:t>
            </a:r>
            <a:r>
              <a:rPr dirty="0"/>
              <a:t>forms</a:t>
            </a:r>
            <a:r>
              <a:rPr spc="25" dirty="0"/>
              <a:t> </a:t>
            </a:r>
            <a:r>
              <a:rPr spc="-10" dirty="0"/>
              <a:t>available.</a:t>
            </a:r>
          </a:p>
          <a:p>
            <a:pPr marL="354965" indent="-342265">
              <a:lnSpc>
                <a:spcPct val="100000"/>
              </a:lnSpc>
              <a:spcBef>
                <a:spcPts val="695"/>
              </a:spcBef>
              <a:buChar char="•"/>
              <a:tabLst>
                <a:tab pos="354965" algn="l"/>
              </a:tabLst>
            </a:pPr>
            <a:r>
              <a:rPr dirty="0"/>
              <a:t>60</a:t>
            </a:r>
            <a:r>
              <a:rPr spc="-20" dirty="0"/>
              <a:t> </a:t>
            </a:r>
            <a:r>
              <a:rPr dirty="0"/>
              <a:t>mins</a:t>
            </a:r>
            <a:r>
              <a:rPr spc="-15" dirty="0"/>
              <a:t> </a:t>
            </a:r>
            <a:r>
              <a:rPr spc="-20" dirty="0"/>
              <a:t>test.</a:t>
            </a:r>
          </a:p>
        </p:txBody>
      </p:sp>
      <p:grpSp>
        <p:nvGrpSpPr>
          <p:cNvPr id="4" name="object 4"/>
          <p:cNvGrpSpPr/>
          <p:nvPr/>
        </p:nvGrpSpPr>
        <p:grpSpPr>
          <a:xfrm>
            <a:off x="873097" y="2100263"/>
            <a:ext cx="6236335" cy="4872355"/>
            <a:chOff x="873097" y="2100263"/>
            <a:chExt cx="6236335" cy="4872355"/>
          </a:xfrm>
        </p:grpSpPr>
        <p:pic>
          <p:nvPicPr>
            <p:cNvPr id="5" name="object 5"/>
            <p:cNvPicPr/>
            <p:nvPr/>
          </p:nvPicPr>
          <p:blipFill>
            <a:blip r:embed="rId2" cstate="print"/>
            <a:stretch>
              <a:fillRect/>
            </a:stretch>
          </p:blipFill>
          <p:spPr>
            <a:xfrm>
              <a:off x="873097" y="2100263"/>
              <a:ext cx="6236208" cy="4872036"/>
            </a:xfrm>
            <a:prstGeom prst="rect">
              <a:avLst/>
            </a:prstGeom>
          </p:spPr>
        </p:pic>
        <p:pic>
          <p:nvPicPr>
            <p:cNvPr id="6" name="object 6"/>
            <p:cNvPicPr/>
            <p:nvPr/>
          </p:nvPicPr>
          <p:blipFill>
            <a:blip r:embed="rId3" cstate="print"/>
            <a:stretch>
              <a:fillRect/>
            </a:stretch>
          </p:blipFill>
          <p:spPr>
            <a:xfrm>
              <a:off x="1035050" y="2278062"/>
              <a:ext cx="5908675" cy="2951999"/>
            </a:xfrm>
            <a:prstGeom prst="rect">
              <a:avLst/>
            </a:prstGeom>
          </p:spPr>
        </p:pic>
      </p:grpSp>
      <p:sp>
        <p:nvSpPr>
          <p:cNvPr id="7" name="object 7"/>
          <p:cNvSpPr txBox="1">
            <a:spLocks noGrp="1"/>
          </p:cNvSpPr>
          <p:nvPr>
            <p:ph type="ftr" sz="quarter" idx="5"/>
          </p:nvPr>
        </p:nvSpPr>
        <p:spPr>
          <a:prstGeom prst="rect">
            <a:avLst/>
          </a:prstGeom>
        </p:spPr>
        <p:txBody>
          <a:bodyPr vert="horz" wrap="square" lIns="0" tIns="6350" rIns="0" bIns="0" rtlCol="0">
            <a:spAutoFit/>
          </a:bodyPr>
          <a:lstStyle/>
          <a:p>
            <a:pPr marL="12700">
              <a:lnSpc>
                <a:spcPct val="100000"/>
              </a:lnSpc>
              <a:spcBef>
                <a:spcPts val="50"/>
              </a:spcBef>
            </a:pPr>
            <a:r>
              <a:rPr spc="55" dirty="0"/>
              <a:t>©</a:t>
            </a:r>
            <a:r>
              <a:rPr spc="-10" dirty="0"/>
              <a:t> </a:t>
            </a:r>
            <a:r>
              <a:rPr dirty="0"/>
              <a:t>Cintana</a:t>
            </a:r>
            <a:r>
              <a:rPr spc="-10" dirty="0"/>
              <a:t> </a:t>
            </a:r>
            <a:r>
              <a:rPr dirty="0"/>
              <a:t>Education,</a:t>
            </a:r>
            <a:r>
              <a:rPr spc="-15" dirty="0"/>
              <a:t> </a:t>
            </a:r>
            <a:r>
              <a:rPr dirty="0"/>
              <a:t>LLC</a:t>
            </a:r>
            <a:r>
              <a:rPr spc="-5" dirty="0"/>
              <a:t> </a:t>
            </a:r>
            <a:r>
              <a:rPr dirty="0"/>
              <a:t>|</a:t>
            </a:r>
            <a:r>
              <a:rPr spc="-5" dirty="0"/>
              <a:t> </a:t>
            </a:r>
            <a:r>
              <a:rPr dirty="0"/>
              <a:t>Confidential &amp;</a:t>
            </a:r>
            <a:r>
              <a:rPr spc="-15" dirty="0"/>
              <a:t> </a:t>
            </a:r>
            <a:r>
              <a:rPr spc="-10" dirty="0"/>
              <a:t>Proprietary</a:t>
            </a:r>
          </a:p>
        </p:txBody>
      </p:sp>
      <p:sp>
        <p:nvSpPr>
          <p:cNvPr id="8" name="object 8"/>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50" dirty="0"/>
              <a:t>20</a:t>
            </a:fld>
            <a:endParaRPr spc="-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08299" y="794003"/>
            <a:ext cx="1244600" cy="421640"/>
          </a:xfrm>
          <a:prstGeom prst="rect">
            <a:avLst/>
          </a:prstGeom>
        </p:spPr>
        <p:txBody>
          <a:bodyPr vert="horz" wrap="square" lIns="0" tIns="12700" rIns="0" bIns="0" rtlCol="0">
            <a:spAutoFit/>
          </a:bodyPr>
          <a:lstStyle/>
          <a:p>
            <a:pPr marL="12700">
              <a:lnSpc>
                <a:spcPct val="100000"/>
              </a:lnSpc>
              <a:spcBef>
                <a:spcPts val="100"/>
              </a:spcBef>
            </a:pPr>
            <a:r>
              <a:rPr sz="2600" b="1" spc="-10" dirty="0">
                <a:solidFill>
                  <a:srgbClr val="2F3F4E"/>
                </a:solidFill>
                <a:latin typeface="Calibri"/>
                <a:cs typeface="Calibri"/>
              </a:rPr>
              <a:t>Listening</a:t>
            </a:r>
            <a:endParaRPr sz="2600">
              <a:latin typeface="Calibri"/>
              <a:cs typeface="Calibri"/>
            </a:endParaRPr>
          </a:p>
        </p:txBody>
      </p:sp>
      <p:sp>
        <p:nvSpPr>
          <p:cNvPr id="4" name="object 4"/>
          <p:cNvSpPr txBox="1">
            <a:spLocks noGrp="1"/>
          </p:cNvSpPr>
          <p:nvPr>
            <p:ph type="ftr" sz="quarter" idx="5"/>
          </p:nvPr>
        </p:nvSpPr>
        <p:spPr>
          <a:prstGeom prst="rect">
            <a:avLst/>
          </a:prstGeom>
        </p:spPr>
        <p:txBody>
          <a:bodyPr vert="horz" wrap="square" lIns="0" tIns="6350" rIns="0" bIns="0" rtlCol="0">
            <a:spAutoFit/>
          </a:bodyPr>
          <a:lstStyle/>
          <a:p>
            <a:pPr marL="12700">
              <a:lnSpc>
                <a:spcPct val="100000"/>
              </a:lnSpc>
              <a:spcBef>
                <a:spcPts val="50"/>
              </a:spcBef>
            </a:pPr>
            <a:r>
              <a:rPr spc="55" dirty="0"/>
              <a:t>©</a:t>
            </a:r>
            <a:r>
              <a:rPr spc="-10" dirty="0"/>
              <a:t> </a:t>
            </a:r>
            <a:r>
              <a:rPr dirty="0"/>
              <a:t>Cintana</a:t>
            </a:r>
            <a:r>
              <a:rPr spc="-10" dirty="0"/>
              <a:t> </a:t>
            </a:r>
            <a:r>
              <a:rPr dirty="0"/>
              <a:t>Education,</a:t>
            </a:r>
            <a:r>
              <a:rPr spc="-15" dirty="0"/>
              <a:t> </a:t>
            </a:r>
            <a:r>
              <a:rPr dirty="0"/>
              <a:t>LLC</a:t>
            </a:r>
            <a:r>
              <a:rPr spc="-5" dirty="0"/>
              <a:t> </a:t>
            </a:r>
            <a:r>
              <a:rPr dirty="0"/>
              <a:t>|</a:t>
            </a:r>
            <a:r>
              <a:rPr spc="-5" dirty="0"/>
              <a:t> </a:t>
            </a:r>
            <a:r>
              <a:rPr dirty="0"/>
              <a:t>Confidential &amp;</a:t>
            </a:r>
            <a:r>
              <a:rPr spc="-15" dirty="0"/>
              <a:t> </a:t>
            </a:r>
            <a:r>
              <a:rPr spc="-10" dirty="0"/>
              <a:t>Proprietary</a:t>
            </a:r>
          </a:p>
        </p:txBody>
      </p:sp>
      <p:sp>
        <p:nvSpPr>
          <p:cNvPr id="5" name="object 5"/>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50" dirty="0"/>
              <a:t>21</a:t>
            </a:fld>
            <a:endParaRPr spc="-50" dirty="0"/>
          </a:p>
        </p:txBody>
      </p:sp>
      <p:sp>
        <p:nvSpPr>
          <p:cNvPr id="3" name="object 3"/>
          <p:cNvSpPr txBox="1">
            <a:spLocks noGrp="1"/>
          </p:cNvSpPr>
          <p:nvPr>
            <p:ph type="title"/>
          </p:nvPr>
        </p:nvSpPr>
        <p:spPr>
          <a:xfrm>
            <a:off x="10124864" y="794003"/>
            <a:ext cx="1129665" cy="421640"/>
          </a:xfrm>
          <a:prstGeom prst="rect">
            <a:avLst/>
          </a:prstGeom>
        </p:spPr>
        <p:txBody>
          <a:bodyPr vert="horz" wrap="square" lIns="0" tIns="12700" rIns="0" bIns="0" rtlCol="0">
            <a:spAutoFit/>
          </a:bodyPr>
          <a:lstStyle/>
          <a:p>
            <a:pPr marL="12700">
              <a:lnSpc>
                <a:spcPct val="100000"/>
              </a:lnSpc>
              <a:spcBef>
                <a:spcPts val="100"/>
              </a:spcBef>
            </a:pPr>
            <a:r>
              <a:rPr sz="2600" spc="-10" dirty="0">
                <a:solidFill>
                  <a:srgbClr val="2F3F4E"/>
                </a:solidFill>
                <a:latin typeface="Calibri"/>
                <a:cs typeface="Calibri"/>
              </a:rPr>
              <a:t>Reading</a:t>
            </a:r>
            <a:endParaRPr sz="260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Results</a:t>
            </a:r>
            <a:r>
              <a:rPr spc="-40" dirty="0"/>
              <a:t> </a:t>
            </a:r>
            <a:r>
              <a:rPr dirty="0"/>
              <a:t>and</a:t>
            </a:r>
            <a:r>
              <a:rPr spc="-45" dirty="0"/>
              <a:t> </a:t>
            </a:r>
            <a:r>
              <a:rPr spc="-10" dirty="0"/>
              <a:t>Certificate</a:t>
            </a:r>
          </a:p>
        </p:txBody>
      </p:sp>
      <p:grpSp>
        <p:nvGrpSpPr>
          <p:cNvPr id="3" name="object 3"/>
          <p:cNvGrpSpPr/>
          <p:nvPr/>
        </p:nvGrpSpPr>
        <p:grpSpPr>
          <a:xfrm>
            <a:off x="7507059" y="1814512"/>
            <a:ext cx="5837555" cy="4857750"/>
            <a:chOff x="7507059" y="1814512"/>
            <a:chExt cx="5837555" cy="4857750"/>
          </a:xfrm>
        </p:grpSpPr>
        <p:pic>
          <p:nvPicPr>
            <p:cNvPr id="4" name="object 4"/>
            <p:cNvPicPr/>
            <p:nvPr/>
          </p:nvPicPr>
          <p:blipFill>
            <a:blip r:embed="rId2" cstate="print"/>
            <a:stretch>
              <a:fillRect/>
            </a:stretch>
          </p:blipFill>
          <p:spPr>
            <a:xfrm>
              <a:off x="7507059" y="1814512"/>
              <a:ext cx="5837465" cy="4857750"/>
            </a:xfrm>
            <a:prstGeom prst="rect">
              <a:avLst/>
            </a:prstGeom>
          </p:spPr>
        </p:pic>
        <p:sp>
          <p:nvSpPr>
            <p:cNvPr id="5" name="object 5"/>
            <p:cNvSpPr/>
            <p:nvPr/>
          </p:nvSpPr>
          <p:spPr>
            <a:xfrm>
              <a:off x="7529512" y="3286125"/>
              <a:ext cx="1257300" cy="386080"/>
            </a:xfrm>
            <a:custGeom>
              <a:avLst/>
              <a:gdLst/>
              <a:ahLst/>
              <a:cxnLst/>
              <a:rect l="l" t="t" r="r" b="b"/>
              <a:pathLst>
                <a:path w="1257300" h="386079">
                  <a:moveTo>
                    <a:pt x="1257300" y="0"/>
                  </a:moveTo>
                  <a:lnTo>
                    <a:pt x="0" y="0"/>
                  </a:lnTo>
                  <a:lnTo>
                    <a:pt x="0" y="385762"/>
                  </a:lnTo>
                  <a:lnTo>
                    <a:pt x="1257300" y="385762"/>
                  </a:lnTo>
                  <a:lnTo>
                    <a:pt x="1257300" y="0"/>
                  </a:lnTo>
                  <a:close/>
                </a:path>
              </a:pathLst>
            </a:custGeom>
            <a:solidFill>
              <a:srgbClr val="FFFFFF"/>
            </a:solidFill>
          </p:spPr>
          <p:txBody>
            <a:bodyPr wrap="square" lIns="0" tIns="0" rIns="0" bIns="0" rtlCol="0"/>
            <a:lstStyle/>
            <a:p>
              <a:endParaRPr/>
            </a:p>
          </p:txBody>
        </p:sp>
        <p:sp>
          <p:nvSpPr>
            <p:cNvPr id="6" name="object 6"/>
            <p:cNvSpPr/>
            <p:nvPr/>
          </p:nvSpPr>
          <p:spPr>
            <a:xfrm>
              <a:off x="7529512" y="3286125"/>
              <a:ext cx="1257300" cy="386080"/>
            </a:xfrm>
            <a:custGeom>
              <a:avLst/>
              <a:gdLst/>
              <a:ahLst/>
              <a:cxnLst/>
              <a:rect l="l" t="t" r="r" b="b"/>
              <a:pathLst>
                <a:path w="1257300" h="386079">
                  <a:moveTo>
                    <a:pt x="0" y="0"/>
                  </a:moveTo>
                  <a:lnTo>
                    <a:pt x="1257300" y="0"/>
                  </a:lnTo>
                  <a:lnTo>
                    <a:pt x="1257300" y="385763"/>
                  </a:lnTo>
                  <a:lnTo>
                    <a:pt x="0" y="385763"/>
                  </a:lnTo>
                  <a:lnTo>
                    <a:pt x="0" y="0"/>
                  </a:lnTo>
                  <a:close/>
                </a:path>
              </a:pathLst>
            </a:custGeom>
            <a:ln w="25400">
              <a:solidFill>
                <a:srgbClr val="FFFFFF"/>
              </a:solidFill>
            </a:ln>
          </p:spPr>
          <p:txBody>
            <a:bodyPr wrap="square" lIns="0" tIns="0" rIns="0" bIns="0" rtlCol="0"/>
            <a:lstStyle/>
            <a:p>
              <a:endParaRPr/>
            </a:p>
          </p:txBody>
        </p:sp>
      </p:grpSp>
      <p:sp>
        <p:nvSpPr>
          <p:cNvPr id="7" name="object 7"/>
          <p:cNvSpPr txBox="1"/>
          <p:nvPr/>
        </p:nvSpPr>
        <p:spPr>
          <a:xfrm>
            <a:off x="7542212" y="3241548"/>
            <a:ext cx="1231900" cy="421640"/>
          </a:xfrm>
          <a:prstGeom prst="rect">
            <a:avLst/>
          </a:prstGeom>
        </p:spPr>
        <p:txBody>
          <a:bodyPr vert="horz" wrap="square" lIns="0" tIns="12700" rIns="0" bIns="0" rtlCol="0">
            <a:spAutoFit/>
          </a:bodyPr>
          <a:lstStyle/>
          <a:p>
            <a:pPr marL="306070">
              <a:lnSpc>
                <a:spcPct val="100000"/>
              </a:lnSpc>
              <a:spcBef>
                <a:spcPts val="100"/>
              </a:spcBef>
            </a:pPr>
            <a:r>
              <a:rPr sz="2600" spc="-20" dirty="0">
                <a:solidFill>
                  <a:srgbClr val="182028"/>
                </a:solidFill>
                <a:latin typeface="Calibri"/>
                <a:cs typeface="Calibri"/>
              </a:rPr>
              <a:t>User</a:t>
            </a:r>
            <a:endParaRPr sz="2600">
              <a:latin typeface="Calibri"/>
              <a:cs typeface="Calibri"/>
            </a:endParaRPr>
          </a:p>
        </p:txBody>
      </p:sp>
      <p:grpSp>
        <p:nvGrpSpPr>
          <p:cNvPr id="8" name="object 8"/>
          <p:cNvGrpSpPr/>
          <p:nvPr/>
        </p:nvGrpSpPr>
        <p:grpSpPr>
          <a:xfrm>
            <a:off x="1981200" y="1519958"/>
            <a:ext cx="4034154" cy="6340475"/>
            <a:chOff x="1981200" y="1519958"/>
            <a:chExt cx="4034154" cy="6340475"/>
          </a:xfrm>
        </p:grpSpPr>
        <p:pic>
          <p:nvPicPr>
            <p:cNvPr id="9" name="object 9"/>
            <p:cNvPicPr/>
            <p:nvPr/>
          </p:nvPicPr>
          <p:blipFill>
            <a:blip r:embed="rId3" cstate="print"/>
            <a:stretch>
              <a:fillRect/>
            </a:stretch>
          </p:blipFill>
          <p:spPr>
            <a:xfrm>
              <a:off x="1981200" y="1519958"/>
              <a:ext cx="4033837" cy="6340430"/>
            </a:xfrm>
            <a:prstGeom prst="rect">
              <a:avLst/>
            </a:prstGeom>
          </p:spPr>
        </p:pic>
        <p:sp>
          <p:nvSpPr>
            <p:cNvPr id="10" name="object 10"/>
            <p:cNvSpPr/>
            <p:nvPr/>
          </p:nvSpPr>
          <p:spPr>
            <a:xfrm>
              <a:off x="2418302" y="2452542"/>
              <a:ext cx="1939925" cy="231140"/>
            </a:xfrm>
            <a:custGeom>
              <a:avLst/>
              <a:gdLst/>
              <a:ahLst/>
              <a:cxnLst/>
              <a:rect l="l" t="t" r="r" b="b"/>
              <a:pathLst>
                <a:path w="1939925" h="231139">
                  <a:moveTo>
                    <a:pt x="1939385" y="0"/>
                  </a:moveTo>
                  <a:lnTo>
                    <a:pt x="0" y="0"/>
                  </a:lnTo>
                  <a:lnTo>
                    <a:pt x="0" y="231054"/>
                  </a:lnTo>
                  <a:lnTo>
                    <a:pt x="1939385" y="231054"/>
                  </a:lnTo>
                  <a:lnTo>
                    <a:pt x="1939385" y="0"/>
                  </a:lnTo>
                  <a:close/>
                </a:path>
              </a:pathLst>
            </a:custGeom>
            <a:solidFill>
              <a:srgbClr val="FFFFFF"/>
            </a:solidFill>
          </p:spPr>
          <p:txBody>
            <a:bodyPr wrap="square" lIns="0" tIns="0" rIns="0" bIns="0" rtlCol="0"/>
            <a:lstStyle/>
            <a:p>
              <a:endParaRPr/>
            </a:p>
          </p:txBody>
        </p:sp>
      </p:grpSp>
      <p:sp>
        <p:nvSpPr>
          <p:cNvPr id="11" name="object 11"/>
          <p:cNvSpPr txBox="1">
            <a:spLocks noGrp="1"/>
          </p:cNvSpPr>
          <p:nvPr>
            <p:ph type="ftr" sz="quarter" idx="5"/>
          </p:nvPr>
        </p:nvSpPr>
        <p:spPr>
          <a:prstGeom prst="rect">
            <a:avLst/>
          </a:prstGeom>
        </p:spPr>
        <p:txBody>
          <a:bodyPr vert="horz" wrap="square" lIns="0" tIns="6350" rIns="0" bIns="0" rtlCol="0">
            <a:spAutoFit/>
          </a:bodyPr>
          <a:lstStyle/>
          <a:p>
            <a:pPr marL="12700">
              <a:lnSpc>
                <a:spcPct val="100000"/>
              </a:lnSpc>
              <a:spcBef>
                <a:spcPts val="50"/>
              </a:spcBef>
            </a:pPr>
            <a:r>
              <a:rPr spc="55" dirty="0"/>
              <a:t>©</a:t>
            </a:r>
            <a:r>
              <a:rPr spc="-10" dirty="0"/>
              <a:t> </a:t>
            </a:r>
            <a:r>
              <a:rPr dirty="0"/>
              <a:t>Cintana</a:t>
            </a:r>
            <a:r>
              <a:rPr spc="-10" dirty="0"/>
              <a:t> </a:t>
            </a:r>
            <a:r>
              <a:rPr dirty="0"/>
              <a:t>Education,</a:t>
            </a:r>
            <a:r>
              <a:rPr spc="-15" dirty="0"/>
              <a:t> </a:t>
            </a:r>
            <a:r>
              <a:rPr dirty="0"/>
              <a:t>LLC</a:t>
            </a:r>
            <a:r>
              <a:rPr spc="-5" dirty="0"/>
              <a:t> </a:t>
            </a:r>
            <a:r>
              <a:rPr dirty="0"/>
              <a:t>|</a:t>
            </a:r>
            <a:r>
              <a:rPr spc="-5" dirty="0"/>
              <a:t> </a:t>
            </a:r>
            <a:r>
              <a:rPr dirty="0"/>
              <a:t>Confidential &amp;</a:t>
            </a:r>
            <a:r>
              <a:rPr spc="-15" dirty="0"/>
              <a:t> </a:t>
            </a:r>
            <a:r>
              <a:rPr spc="-10" dirty="0"/>
              <a:t>Proprietary</a:t>
            </a:r>
          </a:p>
        </p:txBody>
      </p:sp>
      <p:sp>
        <p:nvSpPr>
          <p:cNvPr id="12" name="object 12"/>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50" dirty="0"/>
              <a:t>22</a:t>
            </a:fld>
            <a:endParaRPr spc="-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137B9-4F78-482A-BC83-227AFF7BE60E}"/>
              </a:ext>
            </a:extLst>
          </p:cNvPr>
          <p:cNvSpPr>
            <a:spLocks noGrp="1"/>
          </p:cNvSpPr>
          <p:nvPr>
            <p:ph type="sldNum" sz="quarter" idx="12"/>
          </p:nvPr>
        </p:nvSpPr>
        <p:spPr/>
        <p:txBody>
          <a:bodyPr/>
          <a:lstStyle/>
          <a:p>
            <a:fld id="{2FA20A21-29D9-454C-ADF2-50263629C6D3}" type="slidenum">
              <a:rPr lang="en-US" smtClean="0"/>
              <a:t>23</a:t>
            </a:fld>
            <a:endParaRPr lang="en-US"/>
          </a:p>
        </p:txBody>
      </p:sp>
      <p:sp>
        <p:nvSpPr>
          <p:cNvPr id="3" name="Text Placeholder 2">
            <a:extLst>
              <a:ext uri="{FF2B5EF4-FFF2-40B4-BE49-F238E27FC236}">
                <a16:creationId xmlns:a16="http://schemas.microsoft.com/office/drawing/2014/main" id="{52F61D12-4BC6-43C0-9233-1F804055F732}"/>
              </a:ext>
            </a:extLst>
          </p:cNvPr>
          <p:cNvSpPr>
            <a:spLocks noGrp="1"/>
          </p:cNvSpPr>
          <p:nvPr>
            <p:ph type="body" sz="quarter" idx="13"/>
          </p:nvPr>
        </p:nvSpPr>
        <p:spPr/>
        <p:txBody>
          <a:bodyPr vert="horz" lIns="130622" tIns="65311" rIns="130622" bIns="65311" rtlCol="0" anchor="t">
            <a:noAutofit/>
          </a:bodyPr>
          <a:lstStyle/>
          <a:p>
            <a:r>
              <a:rPr lang="en-US"/>
              <a:t>VTEST / Burlington English</a:t>
            </a:r>
          </a:p>
        </p:txBody>
      </p:sp>
    </p:spTree>
    <p:extLst>
      <p:ext uri="{BB962C8B-B14F-4D97-AF65-F5344CB8AC3E}">
        <p14:creationId xmlns:p14="http://schemas.microsoft.com/office/powerpoint/2010/main" val="2789281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24</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3" y="360328"/>
            <a:ext cx="9981964" cy="1163637"/>
          </a:xfrm>
        </p:spPr>
        <p:txBody>
          <a:bodyPr anchor="ctr">
            <a:normAutofit/>
          </a:bodyPr>
          <a:lstStyle/>
          <a:p>
            <a:r>
              <a:rPr lang="en-US" b="1">
                <a:solidFill>
                  <a:srgbClr val="425563"/>
                </a:solidFill>
                <a:latin typeface="Helvetica" charset="0"/>
                <a:ea typeface="Helvetica" charset="0"/>
                <a:cs typeface="Helvetica" charset="0"/>
              </a:rPr>
              <a:t>VTEST</a:t>
            </a:r>
          </a:p>
        </p:txBody>
      </p:sp>
      <p:sp>
        <p:nvSpPr>
          <p:cNvPr id="16" name="TextBox 15">
            <a:extLst>
              <a:ext uri="{FF2B5EF4-FFF2-40B4-BE49-F238E27FC236}">
                <a16:creationId xmlns:a16="http://schemas.microsoft.com/office/drawing/2014/main" id="{2D0B7864-1365-BAF2-8092-E614D5ECCE65}"/>
              </a:ext>
            </a:extLst>
          </p:cNvPr>
          <p:cNvSpPr txBox="1"/>
          <p:nvPr/>
        </p:nvSpPr>
        <p:spPr>
          <a:xfrm>
            <a:off x="962468" y="2056478"/>
            <a:ext cx="12711967" cy="5323765"/>
          </a:xfrm>
          <a:prstGeom prst="rect">
            <a:avLst/>
          </a:prstGeom>
          <a:noFill/>
        </p:spPr>
        <p:txBody>
          <a:bodyPr wrap="square" lIns="91440" tIns="45720" rIns="91440" bIns="45720" anchor="t">
            <a:spAutoFit/>
          </a:bodyPr>
          <a:lstStyle/>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Adaptive test, fully online, responsive</a:t>
            </a:r>
            <a:endParaRPr lang="en-US"/>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Test results are mapped to CEFR</a:t>
            </a:r>
            <a:endParaRPr lang="en-US"/>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Tests validated for reliability and efficacy</a:t>
            </a:r>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Students access the testing environment through a secure identification code</a:t>
            </a:r>
            <a:endParaRPr lang="en-US" sz="2400" u="none" strike="noStrike">
              <a:solidFill>
                <a:srgbClr val="425563"/>
              </a:solidFill>
              <a:effectLst/>
              <a:latin typeface="Helvetica Neue"/>
              <a:ea typeface="Helvetica Neue" panose="02000503000000020004" pitchFamily="2" charset="0"/>
              <a:cs typeface="Helvetica Neue" panose="02000503000000020004" pitchFamily="2" charset="0"/>
            </a:endParaRPr>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Full admin dashboard available for the ACI</a:t>
            </a:r>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License management can be done by ACI or VTEST</a:t>
            </a:r>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Licenses can be purchased by ACI or individually by prospects, students, faculty or staff </a:t>
            </a:r>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Certificate/Test report issued can have the ACI logo</a:t>
            </a:r>
          </a:p>
          <a:p>
            <a:pPr>
              <a:lnSpc>
                <a:spcPct val="130000"/>
              </a:lnSpc>
            </a:pPr>
            <a:endParaRPr lang="en-US" sz="240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130000"/>
              </a:lnSpc>
              <a:buFont typeface="Arial" panose="020B0604020202020204" pitchFamily="34" charset="0"/>
            </a:pPr>
            <a:r>
              <a:rPr lang="en-US" sz="2400">
                <a:solidFill>
                  <a:schemeClr val="accent1"/>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Access the VTEST User Manual</a:t>
            </a:r>
          </a:p>
          <a:p>
            <a:pPr>
              <a:lnSpc>
                <a:spcPct val="130000"/>
              </a:lnSpc>
              <a:buFont typeface="Arial" panose="020B0604020202020204" pitchFamily="34" charset="0"/>
            </a:pPr>
            <a:r>
              <a:rPr lang="en-US" sz="2400">
                <a:solidFill>
                  <a:schemeClr val="accent1"/>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Access the flyer in Spanish</a:t>
            </a:r>
            <a:r>
              <a:rPr lang="en-US" sz="2400">
                <a:solidFill>
                  <a:schemeClr val="accent1"/>
                </a:solidFill>
                <a:latin typeface="Helvetica Neue"/>
                <a:ea typeface="Helvetica Neue" panose="02000503000000020004" pitchFamily="2" charset="0"/>
                <a:cs typeface="Helvetica Neue" panose="02000503000000020004" pitchFamily="2" charset="0"/>
              </a:rPr>
              <a:t> </a:t>
            </a:r>
          </a:p>
        </p:txBody>
      </p:sp>
      <p:pic>
        <p:nvPicPr>
          <p:cNvPr id="4" name="Picture 3" descr="A close-up of a logo&#10;&#10;Description automatically generated">
            <a:extLst>
              <a:ext uri="{FF2B5EF4-FFF2-40B4-BE49-F238E27FC236}">
                <a16:creationId xmlns:a16="http://schemas.microsoft.com/office/drawing/2014/main" id="{B41959D1-64B4-CA9B-4FA6-64A27136DC65}"/>
              </a:ext>
            </a:extLst>
          </p:cNvPr>
          <p:cNvPicPr>
            <a:picLocks noChangeAspect="1"/>
          </p:cNvPicPr>
          <p:nvPr/>
        </p:nvPicPr>
        <p:blipFill>
          <a:blip r:embed="rId5"/>
          <a:stretch>
            <a:fillRect/>
          </a:stretch>
        </p:blipFill>
        <p:spPr>
          <a:xfrm>
            <a:off x="10345727" y="576743"/>
            <a:ext cx="3613150" cy="1503609"/>
          </a:xfrm>
          <a:prstGeom prst="rect">
            <a:avLst/>
          </a:prstGeom>
        </p:spPr>
      </p:pic>
    </p:spTree>
    <p:extLst>
      <p:ext uri="{BB962C8B-B14F-4D97-AF65-F5344CB8AC3E}">
        <p14:creationId xmlns:p14="http://schemas.microsoft.com/office/powerpoint/2010/main" val="255618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2409903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2744439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4241053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
            <a:ext cx="14630400" cy="8229600"/>
          </a:xfrm>
          <a:prstGeom prst="rect">
            <a:avLst/>
          </a:prstGeom>
        </p:spPr>
      </p:pic>
      <p:pic>
        <p:nvPicPr>
          <p:cNvPr id="4" name="Picture 3">
            <a:extLst>
              <a:ext uri="{FF2B5EF4-FFF2-40B4-BE49-F238E27FC236}">
                <a16:creationId xmlns:a16="http://schemas.microsoft.com/office/drawing/2014/main" id="{2D0A0177-7D8B-4254-AA0A-41C8F388D56E}"/>
              </a:ext>
            </a:extLst>
          </p:cNvPr>
          <p:cNvPicPr>
            <a:picLocks noChangeAspect="1"/>
          </p:cNvPicPr>
          <p:nvPr/>
        </p:nvPicPr>
        <p:blipFill>
          <a:blip r:embed="rId4"/>
          <a:stretch>
            <a:fillRect/>
          </a:stretch>
        </p:blipFill>
        <p:spPr>
          <a:xfrm>
            <a:off x="7149592" y="1310641"/>
            <a:ext cx="6217920" cy="3431970"/>
          </a:xfrm>
          <a:prstGeom prst="rect">
            <a:avLst/>
          </a:prstGeom>
        </p:spPr>
      </p:pic>
      <p:pic>
        <p:nvPicPr>
          <p:cNvPr id="6" name="Picture 5">
            <a:extLst>
              <a:ext uri="{FF2B5EF4-FFF2-40B4-BE49-F238E27FC236}">
                <a16:creationId xmlns:a16="http://schemas.microsoft.com/office/drawing/2014/main" id="{E05C5527-5161-4E17-A249-633A74CAA5C5}"/>
              </a:ext>
            </a:extLst>
          </p:cNvPr>
          <p:cNvPicPr>
            <a:picLocks noChangeAspect="1"/>
          </p:cNvPicPr>
          <p:nvPr/>
        </p:nvPicPr>
        <p:blipFill rotWithShape="1">
          <a:blip r:embed="rId5"/>
          <a:srcRect b="8591"/>
          <a:stretch/>
        </p:blipFill>
        <p:spPr>
          <a:xfrm>
            <a:off x="1249553" y="2596126"/>
            <a:ext cx="4608576" cy="2425566"/>
          </a:xfrm>
          <a:prstGeom prst="rect">
            <a:avLst/>
          </a:prstGeom>
        </p:spPr>
      </p:pic>
      <p:pic>
        <p:nvPicPr>
          <p:cNvPr id="5" name="Picture 4">
            <a:extLst>
              <a:ext uri="{FF2B5EF4-FFF2-40B4-BE49-F238E27FC236}">
                <a16:creationId xmlns:a16="http://schemas.microsoft.com/office/drawing/2014/main" id="{B59AFC08-655D-403B-873D-22801FDC76CB}"/>
              </a:ext>
            </a:extLst>
          </p:cNvPr>
          <p:cNvPicPr>
            <a:picLocks noChangeAspect="1"/>
          </p:cNvPicPr>
          <p:nvPr/>
        </p:nvPicPr>
        <p:blipFill rotWithShape="1">
          <a:blip r:embed="rId6"/>
          <a:srcRect t="-237" r="-391"/>
          <a:stretch/>
        </p:blipFill>
        <p:spPr>
          <a:xfrm>
            <a:off x="4754880" y="5010714"/>
            <a:ext cx="3671890" cy="2394586"/>
          </a:xfrm>
          <a:prstGeom prst="rect">
            <a:avLst/>
          </a:prstGeom>
        </p:spPr>
      </p:pic>
      <p:pic>
        <p:nvPicPr>
          <p:cNvPr id="9" name="Picture 8">
            <a:extLst>
              <a:ext uri="{FF2B5EF4-FFF2-40B4-BE49-F238E27FC236}">
                <a16:creationId xmlns:a16="http://schemas.microsoft.com/office/drawing/2014/main" id="{8AF79335-708F-44A5-9CA4-FF9B15BB8D6F}"/>
              </a:ext>
            </a:extLst>
          </p:cNvPr>
          <p:cNvPicPr>
            <a:picLocks noChangeAspect="1"/>
          </p:cNvPicPr>
          <p:nvPr/>
        </p:nvPicPr>
        <p:blipFill>
          <a:blip r:embed="rId7"/>
          <a:stretch>
            <a:fillRect/>
          </a:stretch>
        </p:blipFill>
        <p:spPr>
          <a:xfrm>
            <a:off x="7260382" y="3466831"/>
            <a:ext cx="6026400" cy="1397699"/>
          </a:xfrm>
          <a:prstGeom prst="rect">
            <a:avLst/>
          </a:prstGeom>
        </p:spPr>
      </p:pic>
    </p:spTree>
    <p:extLst>
      <p:ext uri="{BB962C8B-B14F-4D97-AF65-F5344CB8AC3E}">
        <p14:creationId xmlns:p14="http://schemas.microsoft.com/office/powerpoint/2010/main" val="967131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604298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3</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3" y="360328"/>
            <a:ext cx="9981964" cy="1163637"/>
          </a:xfrm>
        </p:spPr>
        <p:txBody>
          <a:bodyPr anchor="ctr">
            <a:normAutofit/>
          </a:bodyPr>
          <a:lstStyle/>
          <a:p>
            <a:r>
              <a:rPr lang="en-US" b="1">
                <a:solidFill>
                  <a:srgbClr val="425563"/>
                </a:solidFill>
                <a:latin typeface="Helvetica" charset="0"/>
                <a:ea typeface="Helvetica" charset="0"/>
                <a:cs typeface="Helvetica" charset="0"/>
              </a:rPr>
              <a:t>ASU English Language Program</a:t>
            </a:r>
          </a:p>
        </p:txBody>
      </p:sp>
      <p:pic>
        <p:nvPicPr>
          <p:cNvPr id="9" name="Picture 8" descr="Text&#10;&#10;Description automatically generated">
            <a:extLst>
              <a:ext uri="{FF2B5EF4-FFF2-40B4-BE49-F238E27FC236}">
                <a16:creationId xmlns:a16="http://schemas.microsoft.com/office/drawing/2014/main" id="{9D1A8A5D-4FAD-3C3A-9BB4-DA51312BED73}"/>
              </a:ext>
            </a:extLst>
          </p:cNvPr>
          <p:cNvPicPr>
            <a:picLocks noChangeAspect="1"/>
          </p:cNvPicPr>
          <p:nvPr/>
        </p:nvPicPr>
        <p:blipFill>
          <a:blip r:embed="rId3"/>
          <a:stretch>
            <a:fillRect/>
          </a:stretch>
        </p:blipFill>
        <p:spPr>
          <a:xfrm>
            <a:off x="11525134" y="360328"/>
            <a:ext cx="2433743" cy="674256"/>
          </a:xfrm>
          <a:prstGeom prst="rect">
            <a:avLst/>
          </a:prstGeom>
        </p:spPr>
      </p:pic>
      <p:sp>
        <p:nvSpPr>
          <p:cNvPr id="16" name="TextBox 15">
            <a:extLst>
              <a:ext uri="{FF2B5EF4-FFF2-40B4-BE49-F238E27FC236}">
                <a16:creationId xmlns:a16="http://schemas.microsoft.com/office/drawing/2014/main" id="{2D0B7864-1365-BAF2-8092-E614D5ECCE65}"/>
              </a:ext>
            </a:extLst>
          </p:cNvPr>
          <p:cNvSpPr txBox="1"/>
          <p:nvPr/>
        </p:nvSpPr>
        <p:spPr>
          <a:xfrm>
            <a:off x="773122" y="1902276"/>
            <a:ext cx="10303462" cy="1200329"/>
          </a:xfrm>
          <a:prstGeom prst="rect">
            <a:avLst/>
          </a:prstGeom>
          <a:noFill/>
        </p:spPr>
        <p:txBody>
          <a:bodyPr wrap="square">
            <a:spAutoFit/>
          </a:bodyPr>
          <a:lstStyle/>
          <a:p>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Members of the Cintana Alliance have access to a comprehensive and innovative English language training program, including ASU Global Launch online courses and </a:t>
            </a:r>
            <a:r>
              <a:rPr lang="en-US" sz="2400" u="none" strike="noStrike" err="1">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Cintana’s</a:t>
            </a: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 social/cultural immersion program.</a:t>
            </a:r>
            <a:endParaRPr lang="en-US" sz="240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5B26C02C-CC37-FDDF-8DE4-3C1D6C2FCAEB}"/>
              </a:ext>
            </a:extLst>
          </p:cNvPr>
          <p:cNvSpPr/>
          <p:nvPr/>
        </p:nvSpPr>
        <p:spPr>
          <a:xfrm>
            <a:off x="360627" y="2017779"/>
            <a:ext cx="310896" cy="314323"/>
          </a:xfrm>
          <a:prstGeom prst="ellipse">
            <a:avLst/>
          </a:prstGeom>
          <a:solidFill>
            <a:srgbClr val="F5BA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Helvetica Neue"/>
              <a:ea typeface="+mn-ea"/>
              <a:cs typeface="+mn-cs"/>
            </a:endParaRPr>
          </a:p>
        </p:txBody>
      </p:sp>
      <p:pic>
        <p:nvPicPr>
          <p:cNvPr id="4" name="Picture 3" descr="Text&#10;&#10;Description automatically generated with medium confidence">
            <a:extLst>
              <a:ext uri="{FF2B5EF4-FFF2-40B4-BE49-F238E27FC236}">
                <a16:creationId xmlns:a16="http://schemas.microsoft.com/office/drawing/2014/main" id="{95F1D40A-FADD-536F-1457-F71F6646FFDE}"/>
              </a:ext>
            </a:extLst>
          </p:cNvPr>
          <p:cNvPicPr>
            <a:picLocks noChangeAspect="1"/>
          </p:cNvPicPr>
          <p:nvPr/>
        </p:nvPicPr>
        <p:blipFill>
          <a:blip r:embed="rId4"/>
          <a:stretch>
            <a:fillRect/>
          </a:stretch>
        </p:blipFill>
        <p:spPr>
          <a:xfrm>
            <a:off x="1855395" y="3480916"/>
            <a:ext cx="10919610" cy="4145798"/>
          </a:xfrm>
          <a:prstGeom prst="rect">
            <a:avLst/>
          </a:prstGeom>
        </p:spPr>
      </p:pic>
    </p:spTree>
    <p:extLst>
      <p:ext uri="{BB962C8B-B14F-4D97-AF65-F5344CB8AC3E}">
        <p14:creationId xmlns:p14="http://schemas.microsoft.com/office/powerpoint/2010/main" val="695525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137B9-4F78-482A-BC83-227AFF7BE60E}"/>
              </a:ext>
            </a:extLst>
          </p:cNvPr>
          <p:cNvSpPr>
            <a:spLocks noGrp="1"/>
          </p:cNvSpPr>
          <p:nvPr>
            <p:ph type="sldNum" sz="quarter" idx="12"/>
          </p:nvPr>
        </p:nvSpPr>
        <p:spPr/>
        <p:txBody>
          <a:bodyPr/>
          <a:lstStyle/>
          <a:p>
            <a:fld id="{2FA20A21-29D9-454C-ADF2-50263629C6D3}" type="slidenum">
              <a:rPr lang="en-US" smtClean="0"/>
              <a:t>30</a:t>
            </a:fld>
            <a:endParaRPr lang="en-US"/>
          </a:p>
        </p:txBody>
      </p:sp>
      <p:sp>
        <p:nvSpPr>
          <p:cNvPr id="3" name="Text Placeholder 2">
            <a:extLst>
              <a:ext uri="{FF2B5EF4-FFF2-40B4-BE49-F238E27FC236}">
                <a16:creationId xmlns:a16="http://schemas.microsoft.com/office/drawing/2014/main" id="{52F61D12-4BC6-43C0-9233-1F804055F732}"/>
              </a:ext>
            </a:extLst>
          </p:cNvPr>
          <p:cNvSpPr>
            <a:spLocks noGrp="1"/>
          </p:cNvSpPr>
          <p:nvPr>
            <p:ph type="body" sz="quarter" idx="13"/>
          </p:nvPr>
        </p:nvSpPr>
        <p:spPr/>
        <p:txBody>
          <a:bodyPr vert="horz" lIns="130622" tIns="65311" rIns="130622" bIns="65311" rtlCol="0" anchor="t">
            <a:noAutofit/>
          </a:bodyPr>
          <a:lstStyle/>
          <a:p>
            <a:r>
              <a:rPr lang="en-US"/>
              <a:t>EDUSYNCH</a:t>
            </a:r>
          </a:p>
        </p:txBody>
      </p:sp>
    </p:spTree>
    <p:extLst>
      <p:ext uri="{BB962C8B-B14F-4D97-AF65-F5344CB8AC3E}">
        <p14:creationId xmlns:p14="http://schemas.microsoft.com/office/powerpoint/2010/main" val="2961896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31</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3" y="360328"/>
            <a:ext cx="9981964" cy="1163637"/>
          </a:xfrm>
        </p:spPr>
        <p:txBody>
          <a:bodyPr anchor="ctr">
            <a:normAutofit/>
          </a:bodyPr>
          <a:lstStyle/>
          <a:p>
            <a:r>
              <a:rPr lang="en-US" b="1" err="1">
                <a:solidFill>
                  <a:srgbClr val="425563"/>
                </a:solidFill>
                <a:latin typeface="Helvetica" charset="0"/>
                <a:ea typeface="Helvetica" charset="0"/>
                <a:cs typeface="Helvetica" charset="0"/>
              </a:rPr>
              <a:t>EduSynch</a:t>
            </a:r>
            <a:endParaRPr lang="en-US" b="1">
              <a:solidFill>
                <a:srgbClr val="425563"/>
              </a:solidFill>
              <a:latin typeface="Helvetica" charset="0"/>
              <a:ea typeface="Helvetica" charset="0"/>
              <a:cs typeface="Helvetica" charset="0"/>
            </a:endParaRPr>
          </a:p>
        </p:txBody>
      </p:sp>
      <p:sp>
        <p:nvSpPr>
          <p:cNvPr id="16" name="TextBox 15">
            <a:extLst>
              <a:ext uri="{FF2B5EF4-FFF2-40B4-BE49-F238E27FC236}">
                <a16:creationId xmlns:a16="http://schemas.microsoft.com/office/drawing/2014/main" id="{2D0B7864-1365-BAF2-8092-E614D5ECCE65}"/>
              </a:ext>
            </a:extLst>
          </p:cNvPr>
          <p:cNvSpPr txBox="1"/>
          <p:nvPr/>
        </p:nvSpPr>
        <p:spPr>
          <a:xfrm>
            <a:off x="671523" y="1626988"/>
            <a:ext cx="12850513" cy="5803897"/>
          </a:xfrm>
          <a:prstGeom prst="rect">
            <a:avLst/>
          </a:prstGeom>
          <a:noFill/>
        </p:spPr>
        <p:txBody>
          <a:bodyPr wrap="square" lIns="91440" tIns="45720" rIns="91440" bIns="45720" anchor="t">
            <a:spAutoFit/>
          </a:bodyPr>
          <a:lstStyle/>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Adaptive test, fully online, responsive</a:t>
            </a:r>
            <a:endParaRPr lang="en-US"/>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Test results are mapped to CEFR</a:t>
            </a:r>
            <a:endParaRPr lang="en-US"/>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Tests validated for reliability and efficacy</a:t>
            </a:r>
          </a:p>
          <a:p>
            <a:pPr marL="342900" indent="-342900">
              <a:lnSpc>
                <a:spcPct val="130000"/>
              </a:lnSpc>
              <a:buFont typeface="Arial" panose="020B0604020202020204" pitchFamily="34" charset="0"/>
              <a:buChar char="•"/>
            </a:pPr>
            <a:r>
              <a:rPr lang="en-US" sz="2400" u="none" strike="noStrike" err="1">
                <a:solidFill>
                  <a:srgbClr val="425563"/>
                </a:solidFill>
                <a:effectLst/>
                <a:latin typeface="Helvetica Neue"/>
                <a:ea typeface="Helvetica Neue" panose="02000503000000020004" pitchFamily="2" charset="0"/>
                <a:cs typeface="Helvetica Neue" panose="02000503000000020004" pitchFamily="2" charset="0"/>
              </a:rPr>
              <a:t>Whitelabel</a:t>
            </a:r>
            <a:r>
              <a:rPr lang="en-US" sz="2400" u="none" strike="noStrike">
                <a:solidFill>
                  <a:srgbClr val="425563"/>
                </a:solidFill>
                <a:effectLst/>
                <a:latin typeface="Helvetica Neue"/>
                <a:ea typeface="Helvetica Neue" panose="02000503000000020004" pitchFamily="2" charset="0"/>
                <a:cs typeface="Helvetica Neue" panose="02000503000000020004" pitchFamily="2" charset="0"/>
              </a:rPr>
              <a:t> platf</a:t>
            </a:r>
            <a:r>
              <a:rPr lang="en-US" sz="2400">
                <a:solidFill>
                  <a:srgbClr val="425563"/>
                </a:solidFill>
                <a:latin typeface="Helvetica Neue"/>
                <a:ea typeface="Helvetica Neue" panose="02000503000000020004" pitchFamily="2" charset="0"/>
                <a:cs typeface="Helvetica Neue" panose="02000503000000020004" pitchFamily="2" charset="0"/>
              </a:rPr>
              <a:t>orm can be fully branded for the ACI </a:t>
            </a:r>
            <a:endParaRPr lang="en-US" sz="2400" u="none" strike="noStrike">
              <a:solidFill>
                <a:srgbClr val="425563"/>
              </a:solidFill>
              <a:effectLst/>
              <a:latin typeface="Helvetica Neue"/>
              <a:ea typeface="Helvetica Neue" panose="02000503000000020004" pitchFamily="2" charset="0"/>
              <a:cs typeface="Helvetica Neue" panose="02000503000000020004" pitchFamily="2" charset="0"/>
            </a:endParaRPr>
          </a:p>
          <a:p>
            <a:pPr marL="342900" indent="-342900">
              <a:lnSpc>
                <a:spcPct val="130000"/>
              </a:lnSpc>
              <a:buFont typeface="Arial,Sans-Serif" panose="020B0604020202020204" pitchFamily="34" charset="0"/>
              <a:buChar char="•"/>
            </a:pPr>
            <a:r>
              <a:rPr lang="en-US" sz="2400">
                <a:solidFill>
                  <a:srgbClr val="425563"/>
                </a:solidFill>
                <a:latin typeface="Helvetica Neue"/>
              </a:rPr>
              <a:t>Students access the testing environment through a secure identification code</a:t>
            </a:r>
          </a:p>
          <a:p>
            <a:pPr marL="342900" indent="-342900">
              <a:lnSpc>
                <a:spcPct val="130000"/>
              </a:lnSpc>
              <a:buFont typeface="Arial,Sans-Serif" panose="020B0604020202020204" pitchFamily="34" charset="0"/>
              <a:buChar char="•"/>
            </a:pPr>
            <a:r>
              <a:rPr lang="en-US" sz="2400">
                <a:solidFill>
                  <a:srgbClr val="425563"/>
                </a:solidFill>
                <a:latin typeface="Helvetica Neue"/>
              </a:rPr>
              <a:t>Full admin dashboard available for the ACI</a:t>
            </a:r>
          </a:p>
          <a:p>
            <a:pPr marL="342900" indent="-342900">
              <a:lnSpc>
                <a:spcPct val="130000"/>
              </a:lnSpc>
              <a:buFont typeface="Arial,Sans-Serif" panose="020B0604020202020204" pitchFamily="34" charset="0"/>
              <a:buChar char="•"/>
            </a:pPr>
            <a:r>
              <a:rPr lang="en-US" sz="2400">
                <a:solidFill>
                  <a:srgbClr val="425563"/>
                </a:solidFill>
                <a:latin typeface="Helvetica Neue"/>
              </a:rPr>
              <a:t>License management done by ACI</a:t>
            </a:r>
            <a:endParaRPr lang="en-US"/>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Licenses can be purchased by ACI or individually by prospects, students, faculty or staff </a:t>
            </a:r>
          </a:p>
          <a:p>
            <a:pPr>
              <a:lnSpc>
                <a:spcPct val="130000"/>
              </a:lnSpc>
            </a:pPr>
            <a:endParaRPr lang="en-US" sz="2400">
              <a:solidFill>
                <a:srgbClr val="425563"/>
              </a:solidFill>
              <a:latin typeface="Helvetica Neue"/>
              <a:ea typeface="Helvetica Neue" panose="02000503000000020004" pitchFamily="2" charset="0"/>
              <a:cs typeface="Helvetica Neue" panose="02000503000000020004" pitchFamily="2" charset="0"/>
            </a:endParaRPr>
          </a:p>
          <a:p>
            <a:pPr>
              <a:lnSpc>
                <a:spcPct val="130000"/>
              </a:lnSpc>
            </a:pPr>
            <a:r>
              <a:rPr lang="en-US" sz="2400">
                <a:solidFill>
                  <a:schemeClr val="accent1"/>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Watch the 2-Skills test demo</a:t>
            </a:r>
          </a:p>
          <a:p>
            <a:pPr>
              <a:lnSpc>
                <a:spcPct val="130000"/>
              </a:lnSpc>
            </a:pPr>
            <a:r>
              <a:rPr lang="en-US" sz="2400">
                <a:solidFill>
                  <a:schemeClr val="accent1"/>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Access the EduSynch Exam - CEFR Efficacy Study</a:t>
            </a:r>
            <a:r>
              <a:rPr lang="en-US" sz="2400">
                <a:solidFill>
                  <a:schemeClr val="accent1"/>
                </a:solidFill>
                <a:latin typeface="Helvetica Neue"/>
                <a:ea typeface="Helvetica Neue" panose="02000503000000020004" pitchFamily="2" charset="0"/>
                <a:cs typeface="Helvetica Neue" panose="02000503000000020004" pitchFamily="2" charset="0"/>
              </a:rPr>
              <a:t> </a:t>
            </a:r>
          </a:p>
          <a:p>
            <a:pPr>
              <a:lnSpc>
                <a:spcPct val="130000"/>
              </a:lnSpc>
            </a:pPr>
            <a:r>
              <a:rPr lang="en-US" sz="2400">
                <a:solidFill>
                  <a:schemeClr val="accent1"/>
                </a:solidFill>
                <a:latin typeface="Helvetica Neue"/>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Access the EduSynch Exam – CEFR Reliability and Validity Study</a:t>
            </a:r>
          </a:p>
        </p:txBody>
      </p:sp>
      <p:pic>
        <p:nvPicPr>
          <p:cNvPr id="3" name="Picture 2" descr="A red white and blue star&#10;&#10;Description automatically generated">
            <a:extLst>
              <a:ext uri="{FF2B5EF4-FFF2-40B4-BE49-F238E27FC236}">
                <a16:creationId xmlns:a16="http://schemas.microsoft.com/office/drawing/2014/main" id="{688B4E1D-B46A-3638-83D6-6F3072F8B659}"/>
              </a:ext>
            </a:extLst>
          </p:cNvPr>
          <p:cNvPicPr>
            <a:picLocks noChangeAspect="1"/>
          </p:cNvPicPr>
          <p:nvPr/>
        </p:nvPicPr>
        <p:blipFill>
          <a:blip r:embed="rId6"/>
          <a:stretch>
            <a:fillRect/>
          </a:stretch>
        </p:blipFill>
        <p:spPr>
          <a:xfrm>
            <a:off x="12225770" y="431223"/>
            <a:ext cx="1123950" cy="1091045"/>
          </a:xfrm>
          <a:prstGeom prst="rect">
            <a:avLst/>
          </a:prstGeom>
        </p:spPr>
      </p:pic>
    </p:spTree>
    <p:extLst>
      <p:ext uri="{BB962C8B-B14F-4D97-AF65-F5344CB8AC3E}">
        <p14:creationId xmlns:p14="http://schemas.microsoft.com/office/powerpoint/2010/main" val="2581771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32</a:t>
            </a:fld>
            <a:endParaRPr lang="en-US">
              <a:solidFill>
                <a:srgbClr val="2F3F4E"/>
              </a:solidFill>
            </a:endParaRPr>
          </a:p>
        </p:txBody>
      </p:sp>
      <p:pic>
        <p:nvPicPr>
          <p:cNvPr id="3" name="Picture 2" descr="A red white and blue star&#10;&#10;Description automatically generated">
            <a:extLst>
              <a:ext uri="{FF2B5EF4-FFF2-40B4-BE49-F238E27FC236}">
                <a16:creationId xmlns:a16="http://schemas.microsoft.com/office/drawing/2014/main" id="{688B4E1D-B46A-3638-83D6-6F3072F8B659}"/>
              </a:ext>
            </a:extLst>
          </p:cNvPr>
          <p:cNvPicPr>
            <a:picLocks noChangeAspect="1"/>
          </p:cNvPicPr>
          <p:nvPr/>
        </p:nvPicPr>
        <p:blipFill>
          <a:blip r:embed="rId3"/>
          <a:stretch>
            <a:fillRect/>
          </a:stretch>
        </p:blipFill>
        <p:spPr>
          <a:xfrm>
            <a:off x="13195588" y="306533"/>
            <a:ext cx="1123950" cy="1091045"/>
          </a:xfrm>
          <a:prstGeom prst="rect">
            <a:avLst/>
          </a:prstGeom>
        </p:spPr>
      </p:pic>
      <p:pic>
        <p:nvPicPr>
          <p:cNvPr id="4" name="Picture 3" descr="A group of devices with screens on them&#10;&#10;Description automatically generated">
            <a:extLst>
              <a:ext uri="{FF2B5EF4-FFF2-40B4-BE49-F238E27FC236}">
                <a16:creationId xmlns:a16="http://schemas.microsoft.com/office/drawing/2014/main" id="{A8DF76F0-C6DB-2FEE-DCDD-4DF7C9AE6270}"/>
              </a:ext>
            </a:extLst>
          </p:cNvPr>
          <p:cNvPicPr>
            <a:picLocks noChangeAspect="1"/>
          </p:cNvPicPr>
          <p:nvPr/>
        </p:nvPicPr>
        <p:blipFill>
          <a:blip r:embed="rId4"/>
          <a:stretch>
            <a:fillRect/>
          </a:stretch>
        </p:blipFill>
        <p:spPr>
          <a:xfrm>
            <a:off x="374072" y="1367443"/>
            <a:ext cx="7855527" cy="5508567"/>
          </a:xfrm>
          <a:prstGeom prst="rect">
            <a:avLst/>
          </a:prstGeom>
        </p:spPr>
      </p:pic>
      <p:pic>
        <p:nvPicPr>
          <p:cNvPr id="8" name="Picture 7" descr="A screenshot of a test&#10;&#10;Description automatically generated">
            <a:extLst>
              <a:ext uri="{FF2B5EF4-FFF2-40B4-BE49-F238E27FC236}">
                <a16:creationId xmlns:a16="http://schemas.microsoft.com/office/drawing/2014/main" id="{AD10110C-E6B2-FC65-DA2B-1EEB6F3B03A5}"/>
              </a:ext>
            </a:extLst>
          </p:cNvPr>
          <p:cNvPicPr>
            <a:picLocks noChangeAspect="1"/>
          </p:cNvPicPr>
          <p:nvPr/>
        </p:nvPicPr>
        <p:blipFill>
          <a:blip r:embed="rId5"/>
          <a:stretch>
            <a:fillRect/>
          </a:stretch>
        </p:blipFill>
        <p:spPr>
          <a:xfrm>
            <a:off x="8561312" y="131618"/>
            <a:ext cx="4351922" cy="7966364"/>
          </a:xfrm>
          <a:prstGeom prst="rect">
            <a:avLst/>
          </a:prstGeom>
        </p:spPr>
      </p:pic>
    </p:spTree>
    <p:extLst>
      <p:ext uri="{BB962C8B-B14F-4D97-AF65-F5344CB8AC3E}">
        <p14:creationId xmlns:p14="http://schemas.microsoft.com/office/powerpoint/2010/main" val="4050445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137B9-4F78-482A-BC83-227AFF7BE60E}"/>
              </a:ext>
            </a:extLst>
          </p:cNvPr>
          <p:cNvSpPr>
            <a:spLocks noGrp="1"/>
          </p:cNvSpPr>
          <p:nvPr>
            <p:ph type="sldNum" sz="quarter" idx="12"/>
          </p:nvPr>
        </p:nvSpPr>
        <p:spPr/>
        <p:txBody>
          <a:bodyPr/>
          <a:lstStyle/>
          <a:p>
            <a:fld id="{2FA20A21-29D9-454C-ADF2-50263629C6D3}" type="slidenum">
              <a:rPr lang="en-US" smtClean="0"/>
              <a:t>33</a:t>
            </a:fld>
            <a:endParaRPr lang="en-US"/>
          </a:p>
        </p:txBody>
      </p:sp>
      <p:sp>
        <p:nvSpPr>
          <p:cNvPr id="3" name="Text Placeholder 2">
            <a:extLst>
              <a:ext uri="{FF2B5EF4-FFF2-40B4-BE49-F238E27FC236}">
                <a16:creationId xmlns:a16="http://schemas.microsoft.com/office/drawing/2014/main" id="{52F61D12-4BC6-43C0-9233-1F804055F732}"/>
              </a:ext>
            </a:extLst>
          </p:cNvPr>
          <p:cNvSpPr>
            <a:spLocks noGrp="1"/>
          </p:cNvSpPr>
          <p:nvPr>
            <p:ph type="body" sz="quarter" idx="13"/>
          </p:nvPr>
        </p:nvSpPr>
        <p:spPr/>
        <p:txBody>
          <a:bodyPr vert="horz" lIns="130622" tIns="65311" rIns="130622" bIns="65311" rtlCol="0" anchor="t">
            <a:noAutofit/>
          </a:bodyPr>
          <a:lstStyle/>
          <a:p>
            <a:r>
              <a:rPr lang="en-US"/>
              <a:t>EXTEMPORE</a:t>
            </a:r>
          </a:p>
        </p:txBody>
      </p:sp>
    </p:spTree>
    <p:extLst>
      <p:ext uri="{BB962C8B-B14F-4D97-AF65-F5344CB8AC3E}">
        <p14:creationId xmlns:p14="http://schemas.microsoft.com/office/powerpoint/2010/main" val="114452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34</a:t>
            </a:fld>
            <a:endParaRPr lang="en-US" dirty="0">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3" y="360328"/>
            <a:ext cx="9981964" cy="1163637"/>
          </a:xfrm>
        </p:spPr>
        <p:txBody>
          <a:bodyPr anchor="ctr">
            <a:normAutofit/>
          </a:bodyPr>
          <a:lstStyle/>
          <a:p>
            <a:r>
              <a:rPr lang="en-US" b="1">
                <a:solidFill>
                  <a:srgbClr val="425563"/>
                </a:solidFill>
                <a:latin typeface="Helvetica" charset="0"/>
                <a:ea typeface="Helvetica" charset="0"/>
                <a:cs typeface="Helvetica" charset="0"/>
              </a:rPr>
              <a:t>Extempore</a:t>
            </a:r>
          </a:p>
        </p:txBody>
      </p:sp>
      <p:sp>
        <p:nvSpPr>
          <p:cNvPr id="16" name="TextBox 15">
            <a:extLst>
              <a:ext uri="{FF2B5EF4-FFF2-40B4-BE49-F238E27FC236}">
                <a16:creationId xmlns:a16="http://schemas.microsoft.com/office/drawing/2014/main" id="{2D0B7864-1365-BAF2-8092-E614D5ECCE65}"/>
              </a:ext>
            </a:extLst>
          </p:cNvPr>
          <p:cNvSpPr txBox="1"/>
          <p:nvPr/>
        </p:nvSpPr>
        <p:spPr>
          <a:xfrm>
            <a:off x="725311" y="2032030"/>
            <a:ext cx="13210731" cy="2923108"/>
          </a:xfrm>
          <a:prstGeom prst="rect">
            <a:avLst/>
          </a:prstGeom>
          <a:noFill/>
        </p:spPr>
        <p:txBody>
          <a:bodyPr wrap="square" lIns="91440" tIns="45720" rIns="91440" bIns="45720" anchor="t">
            <a:spAutoFit/>
          </a:bodyPr>
          <a:lstStyle/>
          <a:p>
            <a:pPr marL="342900" indent="-342900">
              <a:lnSpc>
                <a:spcPct val="130000"/>
              </a:lnSpc>
              <a:buFont typeface="Arial" panose="020B0604020202020204" pitchFamily="34" charset="0"/>
              <a:buChar char="•"/>
            </a:pPr>
            <a:r>
              <a:rPr lang="en-US" sz="2400" u="none" strike="noStrike">
                <a:solidFill>
                  <a:srgbClr val="425563"/>
                </a:solidFill>
                <a:effectLst/>
                <a:latin typeface="Helvetica Neue"/>
                <a:ea typeface="Helvetica Neue" panose="02000503000000020004" pitchFamily="2" charset="0"/>
                <a:cs typeface="Helvetica Neue" panose="02000503000000020004" pitchFamily="2" charset="0"/>
              </a:rPr>
              <a:t>2-skills or 4-skills test can be created by ACIs based on Extempore library of </a:t>
            </a:r>
            <a:r>
              <a:rPr lang="en-US" sz="2400">
                <a:solidFill>
                  <a:srgbClr val="425563"/>
                </a:solidFill>
                <a:latin typeface="Helvetica Neue"/>
                <a:ea typeface="Helvetica Neue" panose="02000503000000020004" pitchFamily="2" charset="0"/>
                <a:cs typeface="Helvetica Neue" panose="02000503000000020004" pitchFamily="2" charset="0"/>
              </a:rPr>
              <a:t>test items </a:t>
            </a:r>
            <a:endParaRPr lang="en-US" sz="2400" u="none" strike="noStrike">
              <a:solidFill>
                <a:srgbClr val="425563"/>
              </a:solidFill>
              <a:effectLst/>
              <a:latin typeface="Helvetica Neue"/>
              <a:ea typeface="Helvetica Neue" panose="02000503000000020004" pitchFamily="2" charset="0"/>
              <a:cs typeface="Helvetica Neue" panose="02000503000000020004" pitchFamily="2" charset="0"/>
            </a:endParaRPr>
          </a:p>
          <a:p>
            <a:pPr marL="342900" indent="-342900">
              <a:lnSpc>
                <a:spcPct val="130000"/>
              </a:lnSpc>
              <a:buFont typeface="Arial" panose="020B0604020202020204" pitchFamily="34" charset="0"/>
              <a:buChar char="•"/>
            </a:pPr>
            <a:r>
              <a:rPr lang="en-US" sz="2400" u="none" strike="noStrike">
                <a:solidFill>
                  <a:srgbClr val="425563"/>
                </a:solidFill>
                <a:effectLst/>
                <a:latin typeface="Helvetica Neue"/>
                <a:ea typeface="Helvetica Neue" panose="02000503000000020004" pitchFamily="2" charset="0"/>
                <a:cs typeface="Helvetica Neue" panose="02000503000000020004" pitchFamily="2" charset="0"/>
              </a:rPr>
              <a:t>Language experts available to support ACIs in developing tests and for faculty training in building and administering tests</a:t>
            </a:r>
          </a:p>
          <a:p>
            <a:pPr marL="342900" indent="-342900">
              <a:lnSpc>
                <a:spcPct val="130000"/>
              </a:lnSpc>
              <a:buFont typeface="Arial" panose="020B0604020202020204" pitchFamily="34" charset="0"/>
              <a:buChar char="•"/>
            </a:pPr>
            <a:r>
              <a:rPr lang="en-US" sz="2400" u="none" strike="noStrike" err="1">
                <a:solidFill>
                  <a:srgbClr val="425563"/>
                </a:solidFill>
                <a:effectLst/>
                <a:latin typeface="Helvetica Neue"/>
                <a:ea typeface="Helvetica Neue" panose="02000503000000020004" pitchFamily="2" charset="0"/>
                <a:cs typeface="Helvetica Neue" panose="02000503000000020004" pitchFamily="2" charset="0"/>
              </a:rPr>
              <a:t>Whitelabel</a:t>
            </a:r>
            <a:r>
              <a:rPr lang="en-US" sz="2400" u="none" strike="noStrike">
                <a:solidFill>
                  <a:srgbClr val="425563"/>
                </a:solidFill>
                <a:effectLst/>
                <a:latin typeface="Helvetica Neue"/>
                <a:ea typeface="Helvetica Neue" panose="02000503000000020004" pitchFamily="2" charset="0"/>
                <a:cs typeface="Helvetica Neue" panose="02000503000000020004" pitchFamily="2" charset="0"/>
              </a:rPr>
              <a:t> platf</a:t>
            </a:r>
            <a:r>
              <a:rPr lang="en-US" sz="2400">
                <a:solidFill>
                  <a:srgbClr val="425563"/>
                </a:solidFill>
                <a:latin typeface="Helvetica Neue"/>
                <a:ea typeface="Helvetica Neue" panose="02000503000000020004" pitchFamily="2" charset="0"/>
                <a:cs typeface="Helvetica Neue" panose="02000503000000020004" pitchFamily="2" charset="0"/>
              </a:rPr>
              <a:t>orm can be fully branded for the ACI </a:t>
            </a:r>
            <a:endParaRPr lang="en-US" sz="2400" u="none" strike="noStrike">
              <a:solidFill>
                <a:srgbClr val="425563"/>
              </a:solidFill>
              <a:effectLst/>
              <a:latin typeface="Helvetica Neue"/>
              <a:ea typeface="Helvetica Neue" panose="02000503000000020004" pitchFamily="2" charset="0"/>
              <a:cs typeface="Helvetica Neue" panose="02000503000000020004" pitchFamily="2" charset="0"/>
            </a:endParaRPr>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Full admin dashboard available for the ACI</a:t>
            </a:r>
          </a:p>
          <a:p>
            <a:pPr marL="342900" indent="-342900">
              <a:lnSpc>
                <a:spcPct val="130000"/>
              </a:lnSpc>
              <a:buFont typeface="Arial" panose="020B0604020202020204" pitchFamily="34" charset="0"/>
              <a:buChar char="•"/>
            </a:pPr>
            <a:r>
              <a:rPr lang="en-US" sz="2400">
                <a:solidFill>
                  <a:srgbClr val="425563"/>
                </a:solidFill>
                <a:latin typeface="Helvetica Neue"/>
                <a:ea typeface="Helvetica Neue" panose="02000503000000020004" pitchFamily="2" charset="0"/>
                <a:cs typeface="Helvetica Neue" panose="02000503000000020004" pitchFamily="2" charset="0"/>
              </a:rPr>
              <a:t>Licenses can be purchased by ACI or individually by prospects, students, faculty or staff</a:t>
            </a:r>
          </a:p>
        </p:txBody>
      </p:sp>
      <p:pic>
        <p:nvPicPr>
          <p:cNvPr id="4" name="Picture 3">
            <a:extLst>
              <a:ext uri="{FF2B5EF4-FFF2-40B4-BE49-F238E27FC236}">
                <a16:creationId xmlns:a16="http://schemas.microsoft.com/office/drawing/2014/main" id="{C825CAE1-8EF2-D42D-32D2-B17180423455}"/>
              </a:ext>
            </a:extLst>
          </p:cNvPr>
          <p:cNvPicPr>
            <a:picLocks noChangeAspect="1"/>
          </p:cNvPicPr>
          <p:nvPr/>
        </p:nvPicPr>
        <p:blipFill>
          <a:blip r:embed="rId3"/>
          <a:stretch>
            <a:fillRect/>
          </a:stretch>
        </p:blipFill>
        <p:spPr>
          <a:xfrm>
            <a:off x="10204307" y="360328"/>
            <a:ext cx="3898491" cy="1375938"/>
          </a:xfrm>
          <a:prstGeom prst="rect">
            <a:avLst/>
          </a:prstGeom>
        </p:spPr>
      </p:pic>
      <p:sp>
        <p:nvSpPr>
          <p:cNvPr id="10" name="TextBox 9">
            <a:extLst>
              <a:ext uri="{FF2B5EF4-FFF2-40B4-BE49-F238E27FC236}">
                <a16:creationId xmlns:a16="http://schemas.microsoft.com/office/drawing/2014/main" id="{70EADFBB-5244-7560-C948-E623F8CCCF61}"/>
              </a:ext>
            </a:extLst>
          </p:cNvPr>
          <p:cNvSpPr txBox="1"/>
          <p:nvPr/>
        </p:nvSpPr>
        <p:spPr>
          <a:xfrm>
            <a:off x="755058" y="5385643"/>
            <a:ext cx="13210731" cy="1002582"/>
          </a:xfrm>
          <a:prstGeom prst="rect">
            <a:avLst/>
          </a:prstGeom>
          <a:noFill/>
        </p:spPr>
        <p:txBody>
          <a:bodyPr wrap="square" lIns="91440" tIns="45720" rIns="91440" bIns="45720" anchor="t">
            <a:spAutoFit/>
          </a:bodyPr>
          <a:lstStyle/>
          <a:p>
            <a:pPr>
              <a:lnSpc>
                <a:spcPct val="130000"/>
              </a:lnSpc>
            </a:pPr>
            <a:r>
              <a:rPr lang="en-US" sz="2400">
                <a:solidFill>
                  <a:schemeClr val="accent1"/>
                </a:solidFill>
                <a:latin typeface="Helvetica Neue"/>
                <a:hlinkClick r:id="rId4">
                  <a:extLst>
                    <a:ext uri="{A12FA001-AC4F-418D-AE19-62706E023703}">
                      <ahyp:hlinkClr xmlns:ahyp="http://schemas.microsoft.com/office/drawing/2018/hyperlinkcolor" val="tx"/>
                    </a:ext>
                  </a:extLst>
                </a:hlinkClick>
              </a:rPr>
              <a:t>Access the flyer in English</a:t>
            </a:r>
          </a:p>
          <a:p>
            <a:pPr>
              <a:lnSpc>
                <a:spcPct val="130000"/>
              </a:lnSpc>
            </a:pPr>
            <a:r>
              <a:rPr lang="en-US" sz="2400">
                <a:solidFill>
                  <a:schemeClr val="accent1"/>
                </a:solidFill>
                <a:latin typeface="Helvetica Neue"/>
                <a:hlinkClick r:id="rId5">
                  <a:extLst>
                    <a:ext uri="{A12FA001-AC4F-418D-AE19-62706E023703}">
                      <ahyp:hlinkClr xmlns:ahyp="http://schemas.microsoft.com/office/drawing/2018/hyperlinkcolor" val="tx"/>
                    </a:ext>
                  </a:extLst>
                </a:hlinkClick>
              </a:rPr>
              <a:t>Access the flyer in Spanish</a:t>
            </a:r>
          </a:p>
        </p:txBody>
      </p:sp>
    </p:spTree>
    <p:extLst>
      <p:ext uri="{BB962C8B-B14F-4D97-AF65-F5344CB8AC3E}">
        <p14:creationId xmlns:p14="http://schemas.microsoft.com/office/powerpoint/2010/main" val="1852015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137B9-4F78-482A-BC83-227AFF7BE60E}"/>
              </a:ext>
            </a:extLst>
          </p:cNvPr>
          <p:cNvSpPr>
            <a:spLocks noGrp="1"/>
          </p:cNvSpPr>
          <p:nvPr>
            <p:ph type="sldNum" sz="quarter" idx="12"/>
          </p:nvPr>
        </p:nvSpPr>
        <p:spPr/>
        <p:txBody>
          <a:bodyPr/>
          <a:lstStyle/>
          <a:p>
            <a:fld id="{2FA20A21-29D9-454C-ADF2-50263629C6D3}" type="slidenum">
              <a:rPr lang="en-US" smtClean="0"/>
              <a:t>35</a:t>
            </a:fld>
            <a:endParaRPr lang="en-US"/>
          </a:p>
        </p:txBody>
      </p:sp>
      <p:sp>
        <p:nvSpPr>
          <p:cNvPr id="3" name="Text Placeholder 2">
            <a:extLst>
              <a:ext uri="{FF2B5EF4-FFF2-40B4-BE49-F238E27FC236}">
                <a16:creationId xmlns:a16="http://schemas.microsoft.com/office/drawing/2014/main" id="{52F61D12-4BC6-43C0-9233-1F804055F732}"/>
              </a:ext>
            </a:extLst>
          </p:cNvPr>
          <p:cNvSpPr>
            <a:spLocks noGrp="1"/>
          </p:cNvSpPr>
          <p:nvPr>
            <p:ph type="body" sz="quarter" idx="13"/>
          </p:nvPr>
        </p:nvSpPr>
        <p:spPr/>
        <p:txBody>
          <a:bodyPr vert="horz" lIns="130622" tIns="65311" rIns="130622" bIns="65311" rtlCol="0" anchor="t">
            <a:noAutofit/>
          </a:bodyPr>
          <a:lstStyle/>
          <a:p>
            <a:r>
              <a:rPr lang="en-US"/>
              <a:t>Faculty Training</a:t>
            </a:r>
          </a:p>
        </p:txBody>
      </p:sp>
    </p:spTree>
    <p:extLst>
      <p:ext uri="{BB962C8B-B14F-4D97-AF65-F5344CB8AC3E}">
        <p14:creationId xmlns:p14="http://schemas.microsoft.com/office/powerpoint/2010/main" val="1446474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36</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3" y="360328"/>
            <a:ext cx="9981964" cy="1163637"/>
          </a:xfrm>
        </p:spPr>
        <p:txBody>
          <a:bodyPr anchor="ctr">
            <a:normAutofit fontScale="92500" lnSpcReduction="10000"/>
          </a:bodyPr>
          <a:lstStyle/>
          <a:p>
            <a:r>
              <a:rPr lang="en-US" b="1">
                <a:solidFill>
                  <a:srgbClr val="425563"/>
                </a:solidFill>
                <a:latin typeface="Helvetica" charset="0"/>
                <a:ea typeface="Helvetica" charset="0"/>
                <a:cs typeface="Helvetica" charset="0"/>
              </a:rPr>
              <a:t>Arizona State University TESOL Professional Certificate</a:t>
            </a:r>
          </a:p>
        </p:txBody>
      </p:sp>
      <p:pic>
        <p:nvPicPr>
          <p:cNvPr id="9" name="Picture 8" descr="Text&#10;&#10;Description automatically generated">
            <a:extLst>
              <a:ext uri="{FF2B5EF4-FFF2-40B4-BE49-F238E27FC236}">
                <a16:creationId xmlns:a16="http://schemas.microsoft.com/office/drawing/2014/main" id="{9D1A8A5D-4FAD-3C3A-9BB4-DA51312BED73}"/>
              </a:ext>
            </a:extLst>
          </p:cNvPr>
          <p:cNvPicPr>
            <a:picLocks noChangeAspect="1"/>
          </p:cNvPicPr>
          <p:nvPr/>
        </p:nvPicPr>
        <p:blipFill>
          <a:blip r:embed="rId3"/>
          <a:stretch>
            <a:fillRect/>
          </a:stretch>
        </p:blipFill>
        <p:spPr>
          <a:xfrm>
            <a:off x="11525134" y="360328"/>
            <a:ext cx="2433743" cy="674256"/>
          </a:xfrm>
          <a:prstGeom prst="rect">
            <a:avLst/>
          </a:prstGeom>
        </p:spPr>
      </p:pic>
      <p:pic>
        <p:nvPicPr>
          <p:cNvPr id="14" name="Picture 13" descr="A picture containing text, screenshot, electronics&#10;&#10;Description automatically generated">
            <a:extLst>
              <a:ext uri="{FF2B5EF4-FFF2-40B4-BE49-F238E27FC236}">
                <a16:creationId xmlns:a16="http://schemas.microsoft.com/office/drawing/2014/main" id="{628ADA7D-1D72-98D9-76A4-9BEFCA03E411}"/>
              </a:ext>
            </a:extLst>
          </p:cNvPr>
          <p:cNvPicPr>
            <a:picLocks noChangeAspect="1"/>
          </p:cNvPicPr>
          <p:nvPr/>
        </p:nvPicPr>
        <p:blipFill>
          <a:blip r:embed="rId4"/>
          <a:stretch>
            <a:fillRect/>
          </a:stretch>
        </p:blipFill>
        <p:spPr>
          <a:xfrm>
            <a:off x="8554773" y="1907385"/>
            <a:ext cx="5715000" cy="3365500"/>
          </a:xfrm>
          <a:prstGeom prst="rect">
            <a:avLst/>
          </a:prstGeom>
        </p:spPr>
      </p:pic>
      <p:sp>
        <p:nvSpPr>
          <p:cNvPr id="16" name="TextBox 15">
            <a:extLst>
              <a:ext uri="{FF2B5EF4-FFF2-40B4-BE49-F238E27FC236}">
                <a16:creationId xmlns:a16="http://schemas.microsoft.com/office/drawing/2014/main" id="{2D0B7864-1365-BAF2-8092-E614D5ECCE65}"/>
              </a:ext>
            </a:extLst>
          </p:cNvPr>
          <p:cNvSpPr txBox="1"/>
          <p:nvPr/>
        </p:nvSpPr>
        <p:spPr>
          <a:xfrm>
            <a:off x="773122" y="2175286"/>
            <a:ext cx="6904935" cy="1200329"/>
          </a:xfrm>
          <a:prstGeom prst="rect">
            <a:avLst/>
          </a:prstGeom>
          <a:noFill/>
        </p:spPr>
        <p:txBody>
          <a:bodyPr wrap="square">
            <a:spAutoFit/>
          </a:bodyPr>
          <a:lstStyle/>
          <a:p>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The first and most accessible </a:t>
            </a:r>
            <a:r>
              <a:rPr lang="en-US" sz="2400" b="1"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completely online TESOL </a:t>
            </a: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Certification program provided by a major American university </a:t>
            </a:r>
            <a:endParaRPr lang="en-US" sz="240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5B26C02C-CC37-FDDF-8DE4-3C1D6C2FCAEB}"/>
              </a:ext>
            </a:extLst>
          </p:cNvPr>
          <p:cNvSpPr/>
          <p:nvPr/>
        </p:nvSpPr>
        <p:spPr>
          <a:xfrm>
            <a:off x="360627" y="2290789"/>
            <a:ext cx="310896" cy="314323"/>
          </a:xfrm>
          <a:prstGeom prst="ellipse">
            <a:avLst/>
          </a:prstGeom>
          <a:solidFill>
            <a:srgbClr val="F5BA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Helvetica Neue"/>
              <a:ea typeface="+mn-ea"/>
              <a:cs typeface="+mn-cs"/>
            </a:endParaRPr>
          </a:p>
        </p:txBody>
      </p:sp>
      <p:sp>
        <p:nvSpPr>
          <p:cNvPr id="18" name="TextBox 17">
            <a:extLst>
              <a:ext uri="{FF2B5EF4-FFF2-40B4-BE49-F238E27FC236}">
                <a16:creationId xmlns:a16="http://schemas.microsoft.com/office/drawing/2014/main" id="{14552EAE-42F5-DD87-E7B4-DDE2396FAE70}"/>
              </a:ext>
            </a:extLst>
          </p:cNvPr>
          <p:cNvSpPr txBox="1"/>
          <p:nvPr/>
        </p:nvSpPr>
        <p:spPr>
          <a:xfrm>
            <a:off x="773122" y="3588441"/>
            <a:ext cx="6904935" cy="830997"/>
          </a:xfrm>
          <a:prstGeom prst="rect">
            <a:avLst/>
          </a:prstGeom>
          <a:noFill/>
        </p:spPr>
        <p:txBody>
          <a:bodyPr wrap="square">
            <a:spAutoFit/>
          </a:bodyPr>
          <a:lstStyle/>
          <a:p>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Designed for anyone who wants to teach English anywhere in the world</a:t>
            </a:r>
            <a:endParaRPr lang="en-US" sz="240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7A2BBB31-90D2-7873-86E6-22AF5F57DC30}"/>
              </a:ext>
            </a:extLst>
          </p:cNvPr>
          <p:cNvSpPr/>
          <p:nvPr/>
        </p:nvSpPr>
        <p:spPr>
          <a:xfrm>
            <a:off x="360627" y="3703944"/>
            <a:ext cx="310896" cy="314323"/>
          </a:xfrm>
          <a:prstGeom prst="ellipse">
            <a:avLst/>
          </a:prstGeom>
          <a:solidFill>
            <a:srgbClr val="F5BA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Helvetica Neue"/>
              <a:ea typeface="+mn-ea"/>
              <a:cs typeface="+mn-cs"/>
            </a:endParaRPr>
          </a:p>
        </p:txBody>
      </p:sp>
      <p:sp>
        <p:nvSpPr>
          <p:cNvPr id="20" name="TextBox 19">
            <a:extLst>
              <a:ext uri="{FF2B5EF4-FFF2-40B4-BE49-F238E27FC236}">
                <a16:creationId xmlns:a16="http://schemas.microsoft.com/office/drawing/2014/main" id="{390FCA14-A40C-939E-48BF-FFAFF0A8E521}"/>
              </a:ext>
            </a:extLst>
          </p:cNvPr>
          <p:cNvSpPr txBox="1"/>
          <p:nvPr/>
        </p:nvSpPr>
        <p:spPr>
          <a:xfrm>
            <a:off x="773122" y="4632264"/>
            <a:ext cx="6904935" cy="1200329"/>
          </a:xfrm>
          <a:prstGeom prst="rect">
            <a:avLst/>
          </a:prstGeom>
          <a:noFill/>
        </p:spPr>
        <p:txBody>
          <a:bodyPr wrap="square">
            <a:spAutoFit/>
          </a:bodyPr>
          <a:lstStyle/>
          <a:p>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Designed in compliance with the standards outlined by the TESOL International Association for TESOL Certificate Programs</a:t>
            </a:r>
            <a:endParaRPr lang="en-US" sz="240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Oval 22">
            <a:extLst>
              <a:ext uri="{FF2B5EF4-FFF2-40B4-BE49-F238E27FC236}">
                <a16:creationId xmlns:a16="http://schemas.microsoft.com/office/drawing/2014/main" id="{B62E26C6-7E97-1DEF-D5FE-D74787008CB3}"/>
              </a:ext>
            </a:extLst>
          </p:cNvPr>
          <p:cNvSpPr/>
          <p:nvPr/>
        </p:nvSpPr>
        <p:spPr>
          <a:xfrm>
            <a:off x="360627" y="4747767"/>
            <a:ext cx="310896" cy="314323"/>
          </a:xfrm>
          <a:prstGeom prst="ellipse">
            <a:avLst/>
          </a:prstGeom>
          <a:solidFill>
            <a:srgbClr val="F5BA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Helvetica Neue"/>
              <a:ea typeface="+mn-ea"/>
              <a:cs typeface="+mn-cs"/>
            </a:endParaRPr>
          </a:p>
        </p:txBody>
      </p:sp>
      <p:pic>
        <p:nvPicPr>
          <p:cNvPr id="28" name="Picture 27" descr="A picture containing text&#10;&#10;Description automatically generated">
            <a:extLst>
              <a:ext uri="{FF2B5EF4-FFF2-40B4-BE49-F238E27FC236}">
                <a16:creationId xmlns:a16="http://schemas.microsoft.com/office/drawing/2014/main" id="{36E7FD8E-F221-6B45-9084-5B9EE2E59B93}"/>
              </a:ext>
            </a:extLst>
          </p:cNvPr>
          <p:cNvPicPr>
            <a:picLocks noChangeAspect="1"/>
          </p:cNvPicPr>
          <p:nvPr/>
        </p:nvPicPr>
        <p:blipFill>
          <a:blip r:embed="rId5"/>
          <a:stretch>
            <a:fillRect/>
          </a:stretch>
        </p:blipFill>
        <p:spPr>
          <a:xfrm>
            <a:off x="8690436" y="5431357"/>
            <a:ext cx="5443674" cy="2142186"/>
          </a:xfrm>
          <a:prstGeom prst="rect">
            <a:avLst/>
          </a:prstGeom>
        </p:spPr>
      </p:pic>
    </p:spTree>
    <p:extLst>
      <p:ext uri="{BB962C8B-B14F-4D97-AF65-F5344CB8AC3E}">
        <p14:creationId xmlns:p14="http://schemas.microsoft.com/office/powerpoint/2010/main" val="2192436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37</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3" y="360328"/>
            <a:ext cx="9981964" cy="1163637"/>
          </a:xfrm>
        </p:spPr>
        <p:txBody>
          <a:bodyPr anchor="ctr">
            <a:normAutofit/>
          </a:bodyPr>
          <a:lstStyle/>
          <a:p>
            <a:r>
              <a:rPr lang="en-US" b="1">
                <a:solidFill>
                  <a:srgbClr val="425563"/>
                </a:solidFill>
                <a:latin typeface="Helvetica" charset="0"/>
                <a:ea typeface="Helvetica" charset="0"/>
                <a:cs typeface="Helvetica" charset="0"/>
              </a:rPr>
              <a:t>Learning Outcomes</a:t>
            </a:r>
          </a:p>
        </p:txBody>
      </p:sp>
      <p:pic>
        <p:nvPicPr>
          <p:cNvPr id="9" name="Picture 8" descr="Text&#10;&#10;Description automatically generated">
            <a:extLst>
              <a:ext uri="{FF2B5EF4-FFF2-40B4-BE49-F238E27FC236}">
                <a16:creationId xmlns:a16="http://schemas.microsoft.com/office/drawing/2014/main" id="{9D1A8A5D-4FAD-3C3A-9BB4-DA51312BED73}"/>
              </a:ext>
            </a:extLst>
          </p:cNvPr>
          <p:cNvPicPr>
            <a:picLocks noChangeAspect="1"/>
          </p:cNvPicPr>
          <p:nvPr/>
        </p:nvPicPr>
        <p:blipFill>
          <a:blip r:embed="rId3"/>
          <a:stretch>
            <a:fillRect/>
          </a:stretch>
        </p:blipFill>
        <p:spPr>
          <a:xfrm>
            <a:off x="11525134" y="360328"/>
            <a:ext cx="2433743" cy="674256"/>
          </a:xfrm>
          <a:prstGeom prst="rect">
            <a:avLst/>
          </a:prstGeom>
        </p:spPr>
      </p:pic>
      <p:sp>
        <p:nvSpPr>
          <p:cNvPr id="16" name="TextBox 15">
            <a:extLst>
              <a:ext uri="{FF2B5EF4-FFF2-40B4-BE49-F238E27FC236}">
                <a16:creationId xmlns:a16="http://schemas.microsoft.com/office/drawing/2014/main" id="{2D0B7864-1365-BAF2-8092-E614D5ECCE65}"/>
              </a:ext>
            </a:extLst>
          </p:cNvPr>
          <p:cNvSpPr txBox="1"/>
          <p:nvPr/>
        </p:nvSpPr>
        <p:spPr>
          <a:xfrm>
            <a:off x="1084018" y="2440328"/>
            <a:ext cx="11962217" cy="830997"/>
          </a:xfrm>
          <a:prstGeom prst="rect">
            <a:avLst/>
          </a:prstGeom>
          <a:noFill/>
        </p:spPr>
        <p:txBody>
          <a:bodyPr wrap="square">
            <a:spAutoFit/>
          </a:bodyPr>
          <a:lstStyle/>
          <a:p>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Be able to master modern communicative techniques for engaging students in multiple English language learning environments</a:t>
            </a:r>
          </a:p>
        </p:txBody>
      </p:sp>
      <p:sp>
        <p:nvSpPr>
          <p:cNvPr id="17" name="Oval 16">
            <a:extLst>
              <a:ext uri="{FF2B5EF4-FFF2-40B4-BE49-F238E27FC236}">
                <a16:creationId xmlns:a16="http://schemas.microsoft.com/office/drawing/2014/main" id="{5B26C02C-CC37-FDDF-8DE4-3C1D6C2FCAEB}"/>
              </a:ext>
            </a:extLst>
          </p:cNvPr>
          <p:cNvSpPr/>
          <p:nvPr/>
        </p:nvSpPr>
        <p:spPr>
          <a:xfrm>
            <a:off x="671523" y="2555831"/>
            <a:ext cx="310896" cy="314323"/>
          </a:xfrm>
          <a:prstGeom prst="ellipse">
            <a:avLst/>
          </a:prstGeom>
          <a:solidFill>
            <a:srgbClr val="F5BA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Helvetica Neue"/>
              <a:ea typeface="+mn-ea"/>
              <a:cs typeface="+mn-cs"/>
            </a:endParaRPr>
          </a:p>
        </p:txBody>
      </p:sp>
      <p:sp>
        <p:nvSpPr>
          <p:cNvPr id="18" name="TextBox 17">
            <a:extLst>
              <a:ext uri="{FF2B5EF4-FFF2-40B4-BE49-F238E27FC236}">
                <a16:creationId xmlns:a16="http://schemas.microsoft.com/office/drawing/2014/main" id="{14552EAE-42F5-DD87-E7B4-DDE2396FAE70}"/>
              </a:ext>
            </a:extLst>
          </p:cNvPr>
          <p:cNvSpPr txBox="1"/>
          <p:nvPr/>
        </p:nvSpPr>
        <p:spPr>
          <a:xfrm>
            <a:off x="1084018" y="3529964"/>
            <a:ext cx="10752012" cy="830997"/>
          </a:xfrm>
          <a:prstGeom prst="rect">
            <a:avLst/>
          </a:prstGeom>
          <a:noFill/>
        </p:spPr>
        <p:txBody>
          <a:bodyPr wrap="square">
            <a:spAutoFit/>
          </a:bodyPr>
          <a:lstStyle/>
          <a:p>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Recognize, identify, and use language acquisition theories and principles to develop sound lesson plans</a:t>
            </a:r>
          </a:p>
        </p:txBody>
      </p:sp>
      <p:sp>
        <p:nvSpPr>
          <p:cNvPr id="19" name="Oval 18">
            <a:extLst>
              <a:ext uri="{FF2B5EF4-FFF2-40B4-BE49-F238E27FC236}">
                <a16:creationId xmlns:a16="http://schemas.microsoft.com/office/drawing/2014/main" id="{7A2BBB31-90D2-7873-86E6-22AF5F57DC30}"/>
              </a:ext>
            </a:extLst>
          </p:cNvPr>
          <p:cNvSpPr/>
          <p:nvPr/>
        </p:nvSpPr>
        <p:spPr>
          <a:xfrm>
            <a:off x="671523" y="3645467"/>
            <a:ext cx="310896" cy="314323"/>
          </a:xfrm>
          <a:prstGeom prst="ellipse">
            <a:avLst/>
          </a:prstGeom>
          <a:solidFill>
            <a:srgbClr val="F5BA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Helvetica Neue"/>
              <a:ea typeface="+mn-ea"/>
              <a:cs typeface="+mn-cs"/>
            </a:endParaRPr>
          </a:p>
        </p:txBody>
      </p:sp>
      <p:sp>
        <p:nvSpPr>
          <p:cNvPr id="20" name="TextBox 19">
            <a:extLst>
              <a:ext uri="{FF2B5EF4-FFF2-40B4-BE49-F238E27FC236}">
                <a16:creationId xmlns:a16="http://schemas.microsoft.com/office/drawing/2014/main" id="{390FCA14-A40C-939E-48BF-FFAFF0A8E521}"/>
              </a:ext>
            </a:extLst>
          </p:cNvPr>
          <p:cNvSpPr txBox="1"/>
          <p:nvPr/>
        </p:nvSpPr>
        <p:spPr>
          <a:xfrm>
            <a:off x="1084018" y="4619600"/>
            <a:ext cx="10752012" cy="461665"/>
          </a:xfrm>
          <a:prstGeom prst="rect">
            <a:avLst/>
          </a:prstGeom>
          <a:noFill/>
        </p:spPr>
        <p:txBody>
          <a:bodyPr wrap="square">
            <a:spAutoFit/>
          </a:bodyPr>
          <a:lstStyle/>
          <a:p>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Deliver lesson plans using interactive and engaging methods</a:t>
            </a:r>
          </a:p>
        </p:txBody>
      </p:sp>
      <p:sp>
        <p:nvSpPr>
          <p:cNvPr id="23" name="Oval 22">
            <a:extLst>
              <a:ext uri="{FF2B5EF4-FFF2-40B4-BE49-F238E27FC236}">
                <a16:creationId xmlns:a16="http://schemas.microsoft.com/office/drawing/2014/main" id="{B62E26C6-7E97-1DEF-D5FE-D74787008CB3}"/>
              </a:ext>
            </a:extLst>
          </p:cNvPr>
          <p:cNvSpPr/>
          <p:nvPr/>
        </p:nvSpPr>
        <p:spPr>
          <a:xfrm>
            <a:off x="671523" y="4689290"/>
            <a:ext cx="310896" cy="314323"/>
          </a:xfrm>
          <a:prstGeom prst="ellipse">
            <a:avLst/>
          </a:prstGeom>
          <a:solidFill>
            <a:srgbClr val="F5BA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Helvetica Neue"/>
              <a:ea typeface="+mn-ea"/>
              <a:cs typeface="+mn-cs"/>
            </a:endParaRPr>
          </a:p>
        </p:txBody>
      </p:sp>
      <p:sp>
        <p:nvSpPr>
          <p:cNvPr id="3" name="TextBox 2">
            <a:extLst>
              <a:ext uri="{FF2B5EF4-FFF2-40B4-BE49-F238E27FC236}">
                <a16:creationId xmlns:a16="http://schemas.microsoft.com/office/drawing/2014/main" id="{77B5C7CD-3CE3-F901-B7A0-7E8B10534213}"/>
              </a:ext>
            </a:extLst>
          </p:cNvPr>
          <p:cNvSpPr txBox="1"/>
          <p:nvPr/>
        </p:nvSpPr>
        <p:spPr>
          <a:xfrm>
            <a:off x="1084018" y="5344953"/>
            <a:ext cx="10752012" cy="830997"/>
          </a:xfrm>
          <a:prstGeom prst="rect">
            <a:avLst/>
          </a:prstGeom>
          <a:noFill/>
        </p:spPr>
        <p:txBody>
          <a:bodyPr wrap="square">
            <a:spAutoFit/>
          </a:bodyPr>
          <a:lstStyle/>
          <a:p>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Understand ways to motivate and properly engage students in an online and/or blended classroom. </a:t>
            </a:r>
            <a:endParaRPr lang="en-US" sz="240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Oval 3">
            <a:extLst>
              <a:ext uri="{FF2B5EF4-FFF2-40B4-BE49-F238E27FC236}">
                <a16:creationId xmlns:a16="http://schemas.microsoft.com/office/drawing/2014/main" id="{1C781528-4B2D-95AE-F9E1-302E0103D625}"/>
              </a:ext>
            </a:extLst>
          </p:cNvPr>
          <p:cNvSpPr/>
          <p:nvPr/>
        </p:nvSpPr>
        <p:spPr>
          <a:xfrm>
            <a:off x="671523" y="5447204"/>
            <a:ext cx="310896" cy="314323"/>
          </a:xfrm>
          <a:prstGeom prst="ellipse">
            <a:avLst/>
          </a:prstGeom>
          <a:solidFill>
            <a:srgbClr val="F5BA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Helvetica Neue"/>
              <a:ea typeface="+mn-ea"/>
              <a:cs typeface="+mn-cs"/>
            </a:endParaRPr>
          </a:p>
        </p:txBody>
      </p:sp>
      <p:sp>
        <p:nvSpPr>
          <p:cNvPr id="6" name="TextBox 5">
            <a:extLst>
              <a:ext uri="{FF2B5EF4-FFF2-40B4-BE49-F238E27FC236}">
                <a16:creationId xmlns:a16="http://schemas.microsoft.com/office/drawing/2014/main" id="{142E0A4E-B59B-7616-A718-36343C2F56EE}"/>
              </a:ext>
            </a:extLst>
          </p:cNvPr>
          <p:cNvSpPr txBox="1"/>
          <p:nvPr/>
        </p:nvSpPr>
        <p:spPr>
          <a:xfrm>
            <a:off x="1084017" y="1874774"/>
            <a:ext cx="11962217" cy="461665"/>
          </a:xfrm>
          <a:prstGeom prst="rect">
            <a:avLst/>
          </a:prstGeom>
          <a:noFill/>
        </p:spPr>
        <p:txBody>
          <a:bodyPr wrap="square">
            <a:spAutoFit/>
          </a:bodyPr>
          <a:lstStyle/>
          <a:p>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Participants will:</a:t>
            </a:r>
          </a:p>
        </p:txBody>
      </p:sp>
    </p:spTree>
    <p:extLst>
      <p:ext uri="{BB962C8B-B14F-4D97-AF65-F5344CB8AC3E}">
        <p14:creationId xmlns:p14="http://schemas.microsoft.com/office/powerpoint/2010/main" val="1953384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38</a:t>
            </a:fld>
            <a:endParaRPr lang="en-US">
              <a:solidFill>
                <a:srgbClr val="2F3F4E"/>
              </a:solidFill>
            </a:endParaRPr>
          </a:p>
        </p:txBody>
      </p:sp>
      <p:sp>
        <p:nvSpPr>
          <p:cNvPr id="3" name="Text Placeholder 2"/>
          <p:cNvSpPr>
            <a:spLocks noGrp="1"/>
          </p:cNvSpPr>
          <p:nvPr>
            <p:ph type="body" sz="quarter" idx="14"/>
          </p:nvPr>
        </p:nvSpPr>
        <p:spPr>
          <a:xfrm>
            <a:off x="675831" y="3548707"/>
            <a:ext cx="13187333" cy="3860753"/>
          </a:xfrm>
        </p:spPr>
        <p:txBody>
          <a:bodyPr vert="horz" lIns="130622" tIns="65311" rIns="130622" bIns="65311" rtlCol="0" anchor="t">
            <a:normAutofit/>
          </a:bodyPr>
          <a:lstStyle/>
          <a:p>
            <a:endParaRPr lang="en-US" b="1"/>
          </a:p>
          <a:p>
            <a:endParaRPr lang="en-US" b="1"/>
          </a:p>
        </p:txBody>
      </p:sp>
      <p:graphicFrame>
        <p:nvGraphicFramePr>
          <p:cNvPr id="7" name="Table 6"/>
          <p:cNvGraphicFramePr>
            <a:graphicFrameLocks noGrp="1"/>
          </p:cNvGraphicFramePr>
          <p:nvPr>
            <p:extLst>
              <p:ext uri="{D42A27DB-BD31-4B8C-83A1-F6EECF244321}">
                <p14:modId xmlns:p14="http://schemas.microsoft.com/office/powerpoint/2010/main" val="1803036592"/>
              </p:ext>
            </p:extLst>
          </p:nvPr>
        </p:nvGraphicFramePr>
        <p:xfrm>
          <a:off x="708488" y="3443036"/>
          <a:ext cx="12799252" cy="3860866"/>
        </p:xfrm>
        <a:graphic>
          <a:graphicData uri="http://schemas.openxmlformats.org/drawingml/2006/table">
            <a:tbl>
              <a:tblPr>
                <a:tableStyleId>{BDBED569-4797-4DF1-A0F4-6AAB3CD982D8}</a:tableStyleId>
              </a:tblPr>
              <a:tblGrid>
                <a:gridCol w="3119820">
                  <a:extLst>
                    <a:ext uri="{9D8B030D-6E8A-4147-A177-3AD203B41FA5}">
                      <a16:colId xmlns:a16="http://schemas.microsoft.com/office/drawing/2014/main" val="20000"/>
                    </a:ext>
                  </a:extLst>
                </a:gridCol>
                <a:gridCol w="3124290">
                  <a:extLst>
                    <a:ext uri="{9D8B030D-6E8A-4147-A177-3AD203B41FA5}">
                      <a16:colId xmlns:a16="http://schemas.microsoft.com/office/drawing/2014/main" val="20001"/>
                    </a:ext>
                  </a:extLst>
                </a:gridCol>
                <a:gridCol w="2982751">
                  <a:extLst>
                    <a:ext uri="{9D8B030D-6E8A-4147-A177-3AD203B41FA5}">
                      <a16:colId xmlns:a16="http://schemas.microsoft.com/office/drawing/2014/main" val="20002"/>
                    </a:ext>
                  </a:extLst>
                </a:gridCol>
                <a:gridCol w="3572391">
                  <a:extLst>
                    <a:ext uri="{9D8B030D-6E8A-4147-A177-3AD203B41FA5}">
                      <a16:colId xmlns:a16="http://schemas.microsoft.com/office/drawing/2014/main" val="20003"/>
                    </a:ext>
                  </a:extLst>
                </a:gridCol>
              </a:tblGrid>
              <a:tr h="872427">
                <a:tc gridSpan="4">
                  <a:txBody>
                    <a:bodyPr/>
                    <a:lstStyle/>
                    <a:p>
                      <a:pPr lvl="0" algn="ctr">
                        <a:buNone/>
                      </a:pPr>
                      <a:r>
                        <a:rPr lang="en-US" sz="2400" b="1">
                          <a:solidFill>
                            <a:srgbClr val="2F3F4E"/>
                          </a:solidFill>
                          <a:effectLst/>
                          <a:latin typeface="Helvetica"/>
                          <a:cs typeface="Helvetica"/>
                        </a:rPr>
                        <a:t>Teach English Now! Part 1</a:t>
                      </a:r>
                    </a:p>
                  </a:txBody>
                  <a:tcPr marL="38100" marR="38100" marT="25400" marB="25400" anchor="ctr">
                    <a:solidFill>
                      <a:srgbClr val="F2AA32"/>
                    </a:solidFill>
                  </a:tcPr>
                </a:tc>
                <a:tc hMerge="1">
                  <a:txBody>
                    <a:bodyPr/>
                    <a:lstStyle/>
                    <a:p>
                      <a:pPr defTabSz="653110">
                        <a:tabLst/>
                        <a:defRPr/>
                      </a:pPr>
                      <a:endParaRPr lang="en-US" sz="2400" b="1">
                        <a:solidFill>
                          <a:srgbClr val="2F3F4E"/>
                        </a:solidFill>
                        <a:effectLst/>
                        <a:latin typeface="Helvetica"/>
                        <a:ea typeface="Helvetica" charset="0"/>
                        <a:cs typeface="Helvetica"/>
                      </a:endParaRPr>
                    </a:p>
                  </a:txBody>
                  <a:tcPr marL="38100" marR="38100" marT="25400" marB="25400" anchor="ctr">
                    <a:solidFill>
                      <a:srgbClr val="F2AA32"/>
                    </a:solidFill>
                  </a:tcPr>
                </a:tc>
                <a:tc hMerge="1">
                  <a:txBody>
                    <a:bodyPr/>
                    <a:lstStyle/>
                    <a:p>
                      <a:endParaRPr lang="en-US" sz="2400" b="1">
                        <a:solidFill>
                          <a:srgbClr val="2F3F4E"/>
                        </a:solidFill>
                        <a:effectLst/>
                        <a:latin typeface="Helvetica"/>
                        <a:ea typeface="Helvetica" charset="0"/>
                        <a:cs typeface="Helvetica"/>
                      </a:endParaRPr>
                    </a:p>
                  </a:txBody>
                  <a:tcPr marL="38100" marR="38100" marT="25400" marB="25400" anchor="ctr">
                    <a:solidFill>
                      <a:srgbClr val="F2AA32"/>
                    </a:solidFill>
                  </a:tcPr>
                </a:tc>
                <a:tc hMerge="1">
                  <a:txBody>
                    <a:bodyPr/>
                    <a:lstStyle/>
                    <a:p>
                      <a:pPr defTabSz="653110"/>
                      <a:endParaRPr lang="en-US" sz="2400" b="1" kern="1200">
                        <a:solidFill>
                          <a:schemeClr val="bg1"/>
                        </a:solidFill>
                        <a:effectLst/>
                        <a:latin typeface="Helvetica"/>
                        <a:ea typeface="Helvetica" charset="0"/>
                        <a:cs typeface="Helvetica"/>
                      </a:endParaRPr>
                    </a:p>
                  </a:txBody>
                  <a:tcPr marL="38100" marR="38100" marT="25400" marB="25400" anchor="ctr">
                    <a:solidFill>
                      <a:srgbClr val="8A2442"/>
                    </a:solidFill>
                  </a:tcPr>
                </a:tc>
                <a:extLst>
                  <a:ext uri="{0D108BD9-81ED-4DB2-BD59-A6C34878D82A}">
                    <a16:rowId xmlns:a16="http://schemas.microsoft.com/office/drawing/2014/main" val="10000"/>
                  </a:ext>
                </a:extLst>
              </a:tr>
              <a:tr h="1074215">
                <a:tc>
                  <a:txBody>
                    <a:bodyPr/>
                    <a:lstStyle/>
                    <a:p>
                      <a:pPr algn="ctr"/>
                      <a:r>
                        <a:rPr lang="en-US" sz="2200" kern="1200">
                          <a:solidFill>
                            <a:srgbClr val="2F3F4E"/>
                          </a:solidFill>
                          <a:effectLst/>
                          <a:latin typeface="Helvetica"/>
                          <a:ea typeface="Helvetica" charset="0"/>
                          <a:cs typeface="Helvetica"/>
                        </a:rPr>
                        <a:t>Foundational Principles</a:t>
                      </a:r>
                      <a:endParaRPr lang="en-US" sz="2200" b="1" i="0" kern="1200">
                        <a:solidFill>
                          <a:srgbClr val="2F3F4E"/>
                        </a:solidFill>
                        <a:effectLst/>
                        <a:latin typeface="Helvetica"/>
                        <a:ea typeface="Helvetica" charset="0"/>
                        <a:cs typeface="Helvetica"/>
                      </a:endParaRPr>
                    </a:p>
                  </a:txBody>
                  <a:tcPr marL="38100" marR="38100" marT="25400" marB="25400" anchor="ctr">
                    <a:noFill/>
                  </a:tcPr>
                </a:tc>
                <a:tc>
                  <a:txBody>
                    <a:bodyPr/>
                    <a:lstStyle/>
                    <a:p>
                      <a:pPr algn="ctr"/>
                      <a:r>
                        <a:rPr lang="en-US" sz="2200" kern="1200">
                          <a:solidFill>
                            <a:srgbClr val="2F3F4E"/>
                          </a:solidFill>
                          <a:effectLst/>
                          <a:latin typeface="Helvetica"/>
                          <a:ea typeface="Helvetica" charset="0"/>
                          <a:cs typeface="Helvetica"/>
                        </a:rPr>
                        <a:t>Theories of Second Language Acquisition</a:t>
                      </a:r>
                      <a:endParaRPr lang="en-US" sz="2200" b="1" i="0" kern="1200">
                        <a:solidFill>
                          <a:srgbClr val="2F3F4E"/>
                        </a:solidFill>
                        <a:effectLst/>
                        <a:latin typeface="Helvetica"/>
                        <a:ea typeface="Helvetica" charset="0"/>
                        <a:cs typeface="Helvetica"/>
                      </a:endParaRPr>
                    </a:p>
                  </a:txBody>
                  <a:tcPr marL="38100" marR="38100" marT="25400" marB="25400" anchor="ctr">
                    <a:noFill/>
                  </a:tcPr>
                </a:tc>
                <a:tc>
                  <a:txBody>
                    <a:bodyPr/>
                    <a:lstStyle/>
                    <a:p>
                      <a:pPr algn="ctr"/>
                      <a:r>
                        <a:rPr lang="en-US" sz="2200" kern="1200">
                          <a:solidFill>
                            <a:srgbClr val="2F3F4E"/>
                          </a:solidFill>
                          <a:effectLst/>
                          <a:latin typeface="Helvetica"/>
                          <a:ea typeface="Helvetica" charset="0"/>
                          <a:cs typeface="Helvetica"/>
                        </a:rPr>
                        <a:t>Lesson Design and Assessment</a:t>
                      </a:r>
                      <a:endParaRPr lang="en-US" sz="2200" b="1" i="0" kern="1200">
                        <a:solidFill>
                          <a:srgbClr val="2F3F4E"/>
                        </a:solidFill>
                        <a:effectLst/>
                        <a:latin typeface="Helvetica"/>
                        <a:ea typeface="Helvetica" charset="0"/>
                        <a:cs typeface="Helvetica"/>
                      </a:endParaRPr>
                    </a:p>
                  </a:txBody>
                  <a:tcPr marL="38100" marR="38100" marT="25400" marB="25400" anchor="ctr">
                    <a:noFill/>
                  </a:tcPr>
                </a:tc>
                <a:tc>
                  <a:txBody>
                    <a:bodyPr/>
                    <a:lstStyle/>
                    <a:p>
                      <a:pPr algn="ctr"/>
                      <a:r>
                        <a:rPr lang="en-US" sz="2200" kern="1200">
                          <a:solidFill>
                            <a:srgbClr val="2F3F4E"/>
                          </a:solidFill>
                          <a:effectLst/>
                          <a:latin typeface="Helvetica"/>
                          <a:ea typeface="Helvetica" charset="0"/>
                          <a:cs typeface="Helvetica"/>
                        </a:rPr>
                        <a:t>Capstone Project 1</a:t>
                      </a:r>
                      <a:endParaRPr lang="en-US" sz="2200" b="1" i="0" kern="1200">
                        <a:solidFill>
                          <a:srgbClr val="2F3F4E"/>
                        </a:solidFill>
                        <a:effectLst/>
                        <a:latin typeface="Helvetica"/>
                        <a:ea typeface="Helvetica" charset="0"/>
                        <a:cs typeface="Helvetica"/>
                      </a:endParaRPr>
                    </a:p>
                  </a:txBody>
                  <a:tcPr marL="38100" marR="38100" marT="25400" marB="25400" anchor="ctr">
                    <a:noFill/>
                  </a:tcPr>
                </a:tc>
                <a:extLst>
                  <a:ext uri="{0D108BD9-81ED-4DB2-BD59-A6C34878D82A}">
                    <a16:rowId xmlns:a16="http://schemas.microsoft.com/office/drawing/2014/main" val="10001"/>
                  </a:ext>
                </a:extLst>
              </a:tr>
              <a:tr h="770627">
                <a:tc gridSpan="4">
                  <a:txBody>
                    <a:bodyPr/>
                    <a:lstStyle/>
                    <a:p>
                      <a:pPr marL="0" marR="0" lvl="0" indent="0" algn="ctr">
                        <a:lnSpc>
                          <a:spcPct val="100000"/>
                        </a:lnSpc>
                        <a:spcBef>
                          <a:spcPts val="0"/>
                        </a:spcBef>
                        <a:spcAft>
                          <a:spcPts val="0"/>
                        </a:spcAft>
                        <a:buNone/>
                      </a:pPr>
                      <a:r>
                        <a:rPr lang="en-US" sz="2400" b="1" i="0" u="none" strike="noStrike" kern="1200" noProof="0">
                          <a:solidFill>
                            <a:srgbClr val="2F3F4E"/>
                          </a:solidFill>
                          <a:effectLst/>
                          <a:latin typeface="Helvetica"/>
                        </a:rPr>
                        <a:t>Teach English Now! Part 2</a:t>
                      </a:r>
                      <a:endParaRPr lang="en-US"/>
                    </a:p>
                  </a:txBody>
                  <a:tcPr marL="38100" marR="38100" marT="25400" marB="25400" anchor="ctr">
                    <a:solidFill>
                      <a:srgbClr val="F2AA32"/>
                    </a:solidFill>
                  </a:tcPr>
                </a:tc>
                <a:tc hMerge="1">
                  <a:txBody>
                    <a:bodyPr/>
                    <a:lstStyle/>
                    <a:p>
                      <a:pPr defTabSz="653110">
                        <a:tabLst/>
                        <a:defRPr/>
                      </a:pPr>
                      <a:endParaRPr lang="en-US" sz="2400" b="1" kern="1200">
                        <a:solidFill>
                          <a:srgbClr val="2F3F4E"/>
                        </a:solidFill>
                        <a:effectLst/>
                        <a:latin typeface="Helvetica"/>
                        <a:ea typeface="Helvetica" charset="0"/>
                        <a:cs typeface="Helvetica"/>
                      </a:endParaRPr>
                    </a:p>
                  </a:txBody>
                  <a:tcPr marL="38100" marR="38100" marT="25400" marB="25400" anchor="ctr">
                    <a:solidFill>
                      <a:srgbClr val="F2AA32"/>
                    </a:solidFill>
                  </a:tcPr>
                </a:tc>
                <a:tc hMerge="1">
                  <a:txBody>
                    <a:bodyPr/>
                    <a:lstStyle/>
                    <a:p>
                      <a:pPr defTabSz="653110">
                        <a:tabLst/>
                        <a:defRPr/>
                      </a:pPr>
                      <a:endParaRPr lang="en-US" sz="2400" b="1" kern="1200">
                        <a:solidFill>
                          <a:srgbClr val="2F3F4E"/>
                        </a:solidFill>
                        <a:effectLst/>
                        <a:latin typeface="Helvetica"/>
                        <a:ea typeface="Helvetica" charset="0"/>
                        <a:cs typeface="Helvetica"/>
                      </a:endParaRPr>
                    </a:p>
                  </a:txBody>
                  <a:tcPr marL="38100" marR="38100" marT="25400" marB="25400" anchor="ctr">
                    <a:solidFill>
                      <a:srgbClr val="F2AA32"/>
                    </a:solidFill>
                  </a:tcPr>
                </a:tc>
                <a:tc hMerge="1">
                  <a:txBody>
                    <a:bodyPr/>
                    <a:lstStyle/>
                    <a:p>
                      <a:pPr defTabSz="653110">
                        <a:tabLst/>
                        <a:defRPr/>
                      </a:pPr>
                      <a:endParaRPr lang="en-US" sz="2400" b="1" kern="1200">
                        <a:solidFill>
                          <a:schemeClr val="bg1"/>
                        </a:solidFill>
                        <a:effectLst/>
                        <a:latin typeface="Helvetica"/>
                        <a:ea typeface="Helvetica" charset="0"/>
                        <a:cs typeface="Helvetica"/>
                      </a:endParaRPr>
                    </a:p>
                  </a:txBody>
                  <a:tcPr marL="38100" marR="38100" marT="25400" marB="25400" anchor="ctr">
                    <a:solidFill>
                      <a:srgbClr val="8A2442"/>
                    </a:solidFill>
                  </a:tcPr>
                </a:tc>
                <a:extLst>
                  <a:ext uri="{0D108BD9-81ED-4DB2-BD59-A6C34878D82A}">
                    <a16:rowId xmlns:a16="http://schemas.microsoft.com/office/drawing/2014/main" val="10002"/>
                  </a:ext>
                </a:extLst>
              </a:tr>
              <a:tr h="1143597">
                <a:tc>
                  <a:txBody>
                    <a:bodyPr/>
                    <a:lstStyle/>
                    <a:p>
                      <a:pPr algn="ctr"/>
                      <a:r>
                        <a:rPr lang="en-US" sz="2200" kern="1200">
                          <a:solidFill>
                            <a:srgbClr val="2F3F4E"/>
                          </a:solidFill>
                          <a:effectLst/>
                          <a:latin typeface="Helvetica"/>
                          <a:ea typeface="Helvetica" charset="0"/>
                          <a:cs typeface="Helvetica"/>
                        </a:rPr>
                        <a:t>Second Language Reading, Writing, and Grammar</a:t>
                      </a:r>
                    </a:p>
                  </a:txBody>
                  <a:tcPr marL="38100" marR="38100" marT="25400" marB="25400" anchor="ctr"/>
                </a:tc>
                <a:tc>
                  <a:txBody>
                    <a:bodyPr/>
                    <a:lstStyle/>
                    <a:p>
                      <a:pPr algn="ctr"/>
                      <a:r>
                        <a:rPr lang="en-US" sz="2200" kern="1200">
                          <a:solidFill>
                            <a:srgbClr val="2F3F4E"/>
                          </a:solidFill>
                          <a:effectLst/>
                          <a:latin typeface="Helvetica"/>
                          <a:ea typeface="Helvetica" charset="0"/>
                          <a:cs typeface="Helvetica"/>
                        </a:rPr>
                        <a:t>Second Language Listening, Speaking, and Pronunciation</a:t>
                      </a:r>
                    </a:p>
                  </a:txBody>
                  <a:tcPr marL="38100" marR="38100" marT="25400" marB="25400" anchor="ctr"/>
                </a:tc>
                <a:tc>
                  <a:txBody>
                    <a:bodyPr/>
                    <a:lstStyle/>
                    <a:p>
                      <a:pPr algn="ctr"/>
                      <a:r>
                        <a:rPr lang="en-US" sz="2200" kern="1200">
                          <a:solidFill>
                            <a:srgbClr val="2F3F4E"/>
                          </a:solidFill>
                          <a:effectLst/>
                          <a:latin typeface="Helvetica"/>
                          <a:ea typeface="Helvetica" charset="0"/>
                          <a:cs typeface="Helvetica"/>
                        </a:rPr>
                        <a:t>Technology Enriched Teaching</a:t>
                      </a:r>
                    </a:p>
                  </a:txBody>
                  <a:tcPr marL="38100" marR="38100" marT="25400" marB="25400" anchor="ctr"/>
                </a:tc>
                <a:tc>
                  <a:txBody>
                    <a:bodyPr/>
                    <a:lstStyle/>
                    <a:p>
                      <a:pPr algn="ctr"/>
                      <a:r>
                        <a:rPr lang="en-US" sz="2200" kern="1200">
                          <a:solidFill>
                            <a:srgbClr val="2F3F4E"/>
                          </a:solidFill>
                          <a:effectLst/>
                          <a:latin typeface="Helvetica"/>
                          <a:ea typeface="Helvetica" charset="0"/>
                          <a:cs typeface="Helvetica"/>
                        </a:rPr>
                        <a:t>Capstone Project 2</a:t>
                      </a:r>
                    </a:p>
                  </a:txBody>
                  <a:tcPr marL="38100" marR="38100" marT="25400" marB="25400" anchor="ct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12910BC9-3387-447F-9CBB-7D4335DD408E}"/>
              </a:ext>
            </a:extLst>
          </p:cNvPr>
          <p:cNvPicPr>
            <a:picLocks noChangeAspect="1"/>
          </p:cNvPicPr>
          <p:nvPr/>
        </p:nvPicPr>
        <p:blipFill rotWithShape="1">
          <a:blip r:embed="rId2">
            <a:extLst>
              <a:ext uri="{28A0092B-C50C-407E-A947-70E740481C1C}">
                <a14:useLocalDpi xmlns:a14="http://schemas.microsoft.com/office/drawing/2010/main" val="0"/>
              </a:ext>
            </a:extLst>
          </a:blip>
          <a:srcRect l="-15" t="15682" b="17273"/>
          <a:stretch/>
        </p:blipFill>
        <p:spPr>
          <a:xfrm>
            <a:off x="708488" y="948001"/>
            <a:ext cx="12826995" cy="2389477"/>
          </a:xfrm>
          <a:prstGeom prst="rect">
            <a:avLst/>
          </a:prstGeom>
        </p:spPr>
      </p:pic>
      <p:sp>
        <p:nvSpPr>
          <p:cNvPr id="9" name="Text Placeholder 4">
            <a:extLst>
              <a:ext uri="{FF2B5EF4-FFF2-40B4-BE49-F238E27FC236}">
                <a16:creationId xmlns:a16="http://schemas.microsoft.com/office/drawing/2014/main" id="{D5DEABFD-C6C9-D4A2-B2D0-E9A52C72B721}"/>
              </a:ext>
            </a:extLst>
          </p:cNvPr>
          <p:cNvSpPr>
            <a:spLocks noGrp="1"/>
          </p:cNvSpPr>
          <p:nvPr>
            <p:ph type="body" sz="quarter" idx="13"/>
          </p:nvPr>
        </p:nvSpPr>
        <p:spPr>
          <a:xfrm>
            <a:off x="675831" y="238321"/>
            <a:ext cx="13315007" cy="1163637"/>
          </a:xfrm>
        </p:spPr>
        <p:txBody>
          <a:bodyPr anchor="t"/>
          <a:lstStyle/>
          <a:p>
            <a:r>
              <a:rPr lang="en-US" b="1">
                <a:solidFill>
                  <a:srgbClr val="425563"/>
                </a:solidFill>
                <a:latin typeface="Helvetica" charset="0"/>
                <a:ea typeface="Helvetica" charset="0"/>
                <a:cs typeface="Helvetica" charset="0"/>
              </a:rPr>
              <a:t>Courses</a:t>
            </a:r>
          </a:p>
        </p:txBody>
      </p:sp>
    </p:spTree>
    <p:extLst>
      <p:ext uri="{BB962C8B-B14F-4D97-AF65-F5344CB8AC3E}">
        <p14:creationId xmlns:p14="http://schemas.microsoft.com/office/powerpoint/2010/main" val="459854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39</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p:txBody>
          <a:bodyPr anchor="ctr"/>
          <a:lstStyle/>
          <a:p>
            <a:r>
              <a:rPr lang="en-US" b="1">
                <a:solidFill>
                  <a:srgbClr val="425563"/>
                </a:solidFill>
                <a:latin typeface="Helvetica" charset="0"/>
                <a:ea typeface="Helvetica" charset="0"/>
                <a:cs typeface="Helvetica" charset="0"/>
              </a:rPr>
              <a:t>Program Design</a:t>
            </a:r>
          </a:p>
        </p:txBody>
      </p:sp>
      <p:sp>
        <p:nvSpPr>
          <p:cNvPr id="21" name="Round Same Side Corner Rectangle 50">
            <a:extLst>
              <a:ext uri="{FF2B5EF4-FFF2-40B4-BE49-F238E27FC236}">
                <a16:creationId xmlns:a16="http://schemas.microsoft.com/office/drawing/2014/main" id="{3504D3CA-11D7-7CFD-E1A6-2E40B2E6331A}"/>
              </a:ext>
            </a:extLst>
          </p:cNvPr>
          <p:cNvSpPr/>
          <p:nvPr/>
        </p:nvSpPr>
        <p:spPr>
          <a:xfrm rot="16200000">
            <a:off x="1503203" y="2115219"/>
            <a:ext cx="1678412" cy="1645340"/>
          </a:xfrm>
          <a:prstGeom prst="round2SameRect">
            <a:avLst>
              <a:gd name="adj1" fmla="val 31719"/>
              <a:gd name="adj2" fmla="val 0"/>
            </a:avLst>
          </a:prstGeom>
          <a:solidFill>
            <a:srgbClr val="41556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FFFFFF"/>
              </a:solidFill>
              <a:effectLst/>
              <a:uLnTx/>
              <a:uFillTx/>
              <a:latin typeface="Helvetica Neue"/>
              <a:ea typeface="+mn-ea"/>
              <a:cs typeface="+mn-cs"/>
            </a:endParaRPr>
          </a:p>
        </p:txBody>
      </p:sp>
      <p:sp>
        <p:nvSpPr>
          <p:cNvPr id="22" name="Round Single Corner Rectangle 51">
            <a:extLst>
              <a:ext uri="{FF2B5EF4-FFF2-40B4-BE49-F238E27FC236}">
                <a16:creationId xmlns:a16="http://schemas.microsoft.com/office/drawing/2014/main" id="{5E4D3B78-A376-3A05-B418-8A439CFC0792}"/>
              </a:ext>
            </a:extLst>
          </p:cNvPr>
          <p:cNvSpPr/>
          <p:nvPr/>
        </p:nvSpPr>
        <p:spPr>
          <a:xfrm rot="5400000">
            <a:off x="4857941" y="2115218"/>
            <a:ext cx="1678412" cy="1645340"/>
          </a:xfrm>
          <a:prstGeom prst="round1Rect">
            <a:avLst>
              <a:gd name="adj" fmla="val 0"/>
            </a:avLst>
          </a:prstGeom>
          <a:solidFill>
            <a:srgbClr val="F2A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A1D883"/>
              </a:solidFill>
              <a:effectLst/>
              <a:uLnTx/>
              <a:uFillTx/>
              <a:latin typeface="Helvetica Neue"/>
              <a:ea typeface="+mn-ea"/>
              <a:cs typeface="+mn-cs"/>
            </a:endParaRPr>
          </a:p>
        </p:txBody>
      </p:sp>
      <p:sp>
        <p:nvSpPr>
          <p:cNvPr id="24" name="Round Single Corner Rectangle 53">
            <a:extLst>
              <a:ext uri="{FF2B5EF4-FFF2-40B4-BE49-F238E27FC236}">
                <a16:creationId xmlns:a16="http://schemas.microsoft.com/office/drawing/2014/main" id="{9B61F6AA-E3F4-EAAA-FFA9-933B7139DA48}"/>
              </a:ext>
            </a:extLst>
          </p:cNvPr>
          <p:cNvSpPr/>
          <p:nvPr/>
        </p:nvSpPr>
        <p:spPr>
          <a:xfrm rot="5400000">
            <a:off x="7519057" y="2115219"/>
            <a:ext cx="1678412" cy="1645340"/>
          </a:xfrm>
          <a:prstGeom prst="round1Rect">
            <a:avLst>
              <a:gd name="adj" fmla="val 373"/>
            </a:avLst>
          </a:prstGeom>
          <a:solidFill>
            <a:srgbClr val="888B8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FFFFFF"/>
              </a:solidFill>
              <a:effectLst/>
              <a:uLnTx/>
              <a:uFillTx/>
              <a:latin typeface="Helvetica Neue"/>
              <a:ea typeface="+mn-ea"/>
              <a:cs typeface="+mn-cs"/>
            </a:endParaRPr>
          </a:p>
        </p:txBody>
      </p:sp>
      <p:sp>
        <p:nvSpPr>
          <p:cNvPr id="26" name="TextBox 25">
            <a:extLst>
              <a:ext uri="{FF2B5EF4-FFF2-40B4-BE49-F238E27FC236}">
                <a16:creationId xmlns:a16="http://schemas.microsoft.com/office/drawing/2014/main" id="{A2524A66-18DE-9751-6081-A38EE44DBA3E}"/>
              </a:ext>
            </a:extLst>
          </p:cNvPr>
          <p:cNvSpPr txBox="1"/>
          <p:nvPr/>
        </p:nvSpPr>
        <p:spPr>
          <a:xfrm>
            <a:off x="1680725" y="2905647"/>
            <a:ext cx="1484354" cy="584775"/>
          </a:xfrm>
          <a:prstGeom prst="rect">
            <a:avLst/>
          </a:prstGeom>
          <a:noFill/>
        </p:spPr>
        <p:txBody>
          <a:bodyPr wrap="square" rtlCol="0" anchor="ctr">
            <a:spAutoFit/>
          </a:bodyPr>
          <a:lstStyle/>
          <a:p>
            <a:pPr algn="ctr"/>
            <a:r>
              <a:rPr lang="en-US" altLang="ko-KR" sz="1600" b="1">
                <a:solidFill>
                  <a:srgbClr val="FFFFFF"/>
                </a:solidFill>
                <a:latin typeface="Helvetica Neue"/>
                <a:cs typeface="Arial" pitchFamily="34" charset="0"/>
              </a:rPr>
              <a:t>Coursework in Coursera</a:t>
            </a:r>
            <a:endParaRPr lang="ko-KR" altLang="en-US" sz="1600" b="1">
              <a:solidFill>
                <a:srgbClr val="FFFFFF"/>
              </a:solidFill>
              <a:latin typeface="Helvetica Neue"/>
              <a:cs typeface="Arial" pitchFamily="34" charset="0"/>
            </a:endParaRPr>
          </a:p>
        </p:txBody>
      </p:sp>
      <p:sp>
        <p:nvSpPr>
          <p:cNvPr id="27" name="TextBox 26">
            <a:extLst>
              <a:ext uri="{FF2B5EF4-FFF2-40B4-BE49-F238E27FC236}">
                <a16:creationId xmlns:a16="http://schemas.microsoft.com/office/drawing/2014/main" id="{014C4C5A-D9A2-7099-12E0-20ABBA7476C2}"/>
              </a:ext>
            </a:extLst>
          </p:cNvPr>
          <p:cNvSpPr txBox="1"/>
          <p:nvPr/>
        </p:nvSpPr>
        <p:spPr>
          <a:xfrm>
            <a:off x="4959101" y="3024396"/>
            <a:ext cx="1484354" cy="338554"/>
          </a:xfrm>
          <a:prstGeom prst="rect">
            <a:avLst/>
          </a:prstGeom>
          <a:noFill/>
        </p:spPr>
        <p:txBody>
          <a:bodyPr wrap="square" lIns="91440" tIns="45720" rIns="91440" bIns="45720" rtlCol="0" anchor="ctr">
            <a:spAutoFit/>
          </a:bodyPr>
          <a:lstStyle/>
          <a:p>
            <a:pPr algn="ctr"/>
            <a:r>
              <a:rPr lang="en-US" altLang="ko-KR" sz="1600" b="1">
                <a:solidFill>
                  <a:srgbClr val="FFFFFF"/>
                </a:solidFill>
                <a:latin typeface="Helvetica Neue"/>
                <a:ea typeface="맑은 고딕"/>
                <a:cs typeface="Arial"/>
              </a:rPr>
              <a:t>Networking</a:t>
            </a:r>
          </a:p>
        </p:txBody>
      </p:sp>
      <p:sp>
        <p:nvSpPr>
          <p:cNvPr id="29" name="TextBox 28">
            <a:extLst>
              <a:ext uri="{FF2B5EF4-FFF2-40B4-BE49-F238E27FC236}">
                <a16:creationId xmlns:a16="http://schemas.microsoft.com/office/drawing/2014/main" id="{F47338D4-BF67-87BC-5EC6-9661CDECC0C8}"/>
              </a:ext>
            </a:extLst>
          </p:cNvPr>
          <p:cNvSpPr txBox="1"/>
          <p:nvPr/>
        </p:nvSpPr>
        <p:spPr>
          <a:xfrm>
            <a:off x="7616086" y="2901287"/>
            <a:ext cx="1484354" cy="584775"/>
          </a:xfrm>
          <a:prstGeom prst="rect">
            <a:avLst/>
          </a:prstGeom>
          <a:noFill/>
        </p:spPr>
        <p:txBody>
          <a:bodyPr wrap="square" rtlCol="0" anchor="ctr">
            <a:spAutoFit/>
          </a:bodyPr>
          <a:lstStyle/>
          <a:p>
            <a:pPr algn="ctr"/>
            <a:r>
              <a:rPr lang="en-US" altLang="ko-KR" sz="1600" b="1">
                <a:solidFill>
                  <a:srgbClr val="FFFFFF"/>
                </a:solidFill>
                <a:latin typeface="Helvetica Neue"/>
                <a:cs typeface="Arial" pitchFamily="34" charset="0"/>
              </a:rPr>
              <a:t>Live Zoom Sessions</a:t>
            </a:r>
            <a:endParaRPr lang="ko-KR" altLang="en-US" sz="1600" b="1">
              <a:solidFill>
                <a:srgbClr val="FFFFFF"/>
              </a:solidFill>
              <a:latin typeface="Helvetica Neue"/>
              <a:cs typeface="Arial" pitchFamily="34" charset="0"/>
            </a:endParaRPr>
          </a:p>
        </p:txBody>
      </p:sp>
      <p:sp>
        <p:nvSpPr>
          <p:cNvPr id="31" name="Freeform 18">
            <a:extLst>
              <a:ext uri="{FF2B5EF4-FFF2-40B4-BE49-F238E27FC236}">
                <a16:creationId xmlns:a16="http://schemas.microsoft.com/office/drawing/2014/main" id="{BB308CB4-DAC6-1779-F6A1-5975AF968824}"/>
              </a:ext>
            </a:extLst>
          </p:cNvPr>
          <p:cNvSpPr/>
          <p:nvPr/>
        </p:nvSpPr>
        <p:spPr>
          <a:xfrm>
            <a:off x="5411728" y="2335725"/>
            <a:ext cx="570837" cy="451629"/>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rgbClr val="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srgbClr val="FFFFFF"/>
              </a:solidFill>
              <a:effectLst/>
              <a:uLnTx/>
              <a:uFillTx/>
              <a:latin typeface="Helvetica Neue"/>
              <a:ea typeface="+mn-ea"/>
              <a:cs typeface="+mn-cs"/>
            </a:endParaRPr>
          </a:p>
        </p:txBody>
      </p:sp>
      <p:pic>
        <p:nvPicPr>
          <p:cNvPr id="37" name="Graphic 36" descr="Internet with solid fill">
            <a:extLst>
              <a:ext uri="{FF2B5EF4-FFF2-40B4-BE49-F238E27FC236}">
                <a16:creationId xmlns:a16="http://schemas.microsoft.com/office/drawing/2014/main" id="{AB4BEEC4-2D8E-B713-D80F-3D7EC9D459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0514" y="2316512"/>
            <a:ext cx="584775" cy="584775"/>
          </a:xfrm>
          <a:prstGeom prst="rect">
            <a:avLst/>
          </a:prstGeom>
        </p:spPr>
      </p:pic>
      <p:pic>
        <p:nvPicPr>
          <p:cNvPr id="39" name="Graphic 38" descr="Online meeting with solid fill">
            <a:extLst>
              <a:ext uri="{FF2B5EF4-FFF2-40B4-BE49-F238E27FC236}">
                <a16:creationId xmlns:a16="http://schemas.microsoft.com/office/drawing/2014/main" id="{392DF60A-2BA6-3AB4-B7D1-36468FED4A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80293" y="2287676"/>
            <a:ext cx="584775" cy="584775"/>
          </a:xfrm>
          <a:prstGeom prst="rect">
            <a:avLst/>
          </a:prstGeom>
        </p:spPr>
      </p:pic>
      <p:sp>
        <p:nvSpPr>
          <p:cNvPr id="40" name="Round Same Side Corner Rectangle 50">
            <a:extLst>
              <a:ext uri="{FF2B5EF4-FFF2-40B4-BE49-F238E27FC236}">
                <a16:creationId xmlns:a16="http://schemas.microsoft.com/office/drawing/2014/main" id="{76893C10-EC5A-A771-A8DA-4FED2D2B3178}"/>
              </a:ext>
            </a:extLst>
          </p:cNvPr>
          <p:cNvSpPr/>
          <p:nvPr/>
        </p:nvSpPr>
        <p:spPr>
          <a:xfrm rot="5400000" flipH="1">
            <a:off x="10661153" y="2115219"/>
            <a:ext cx="1678412" cy="1645340"/>
          </a:xfrm>
          <a:prstGeom prst="round2SameRect">
            <a:avLst>
              <a:gd name="adj1" fmla="val 34644"/>
              <a:gd name="adj2" fmla="val 0"/>
            </a:avLst>
          </a:prstGeom>
          <a:solidFill>
            <a:srgbClr val="41556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FFFFFF"/>
              </a:solidFill>
              <a:effectLst/>
              <a:uLnTx/>
              <a:uFillTx/>
              <a:latin typeface="Helvetica Neue"/>
              <a:ea typeface="+mn-ea"/>
              <a:cs typeface="+mn-cs"/>
            </a:endParaRPr>
          </a:p>
        </p:txBody>
      </p:sp>
      <p:sp>
        <p:nvSpPr>
          <p:cNvPr id="41" name="TextBox 40">
            <a:extLst>
              <a:ext uri="{FF2B5EF4-FFF2-40B4-BE49-F238E27FC236}">
                <a16:creationId xmlns:a16="http://schemas.microsoft.com/office/drawing/2014/main" id="{CAABBE25-92E2-B6AC-1280-DD4FE0F49261}"/>
              </a:ext>
            </a:extLst>
          </p:cNvPr>
          <p:cNvSpPr txBox="1"/>
          <p:nvPr/>
        </p:nvSpPr>
        <p:spPr>
          <a:xfrm>
            <a:off x="10758182" y="2801303"/>
            <a:ext cx="1484354" cy="830997"/>
          </a:xfrm>
          <a:prstGeom prst="rect">
            <a:avLst/>
          </a:prstGeom>
          <a:noFill/>
        </p:spPr>
        <p:txBody>
          <a:bodyPr wrap="square" rtlCol="0" anchor="ctr">
            <a:spAutoFit/>
          </a:bodyPr>
          <a:lstStyle/>
          <a:p>
            <a:pPr algn="ctr"/>
            <a:r>
              <a:rPr lang="en-US" altLang="ko-KR" sz="1600" b="1">
                <a:solidFill>
                  <a:srgbClr val="FFFFFF"/>
                </a:solidFill>
                <a:latin typeface="Helvetica Neue"/>
                <a:cs typeface="Arial" pitchFamily="34" charset="0"/>
              </a:rPr>
              <a:t>Earn an International Certificate </a:t>
            </a:r>
            <a:endParaRPr lang="ko-KR" altLang="en-US" sz="1600" b="1">
              <a:solidFill>
                <a:srgbClr val="FFFFFF"/>
              </a:solidFill>
              <a:latin typeface="Helvetica Neue"/>
              <a:cs typeface="Arial" pitchFamily="34" charset="0"/>
            </a:endParaRPr>
          </a:p>
        </p:txBody>
      </p:sp>
      <p:pic>
        <p:nvPicPr>
          <p:cNvPr id="43" name="Graphic 42" descr="Graduation cap with solid fill">
            <a:extLst>
              <a:ext uri="{FF2B5EF4-FFF2-40B4-BE49-F238E27FC236}">
                <a16:creationId xmlns:a16="http://schemas.microsoft.com/office/drawing/2014/main" id="{73118530-116D-AA1E-1C3F-567E9103ED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85548" y="2246729"/>
            <a:ext cx="629621" cy="629621"/>
          </a:xfrm>
          <a:prstGeom prst="rect">
            <a:avLst/>
          </a:prstGeom>
        </p:spPr>
      </p:pic>
      <p:sp>
        <p:nvSpPr>
          <p:cNvPr id="44" name="TextBox 43">
            <a:extLst>
              <a:ext uri="{FF2B5EF4-FFF2-40B4-BE49-F238E27FC236}">
                <a16:creationId xmlns:a16="http://schemas.microsoft.com/office/drawing/2014/main" id="{75BE3AE5-411C-BE1C-BA83-20CBC269F8AF}"/>
              </a:ext>
            </a:extLst>
          </p:cNvPr>
          <p:cNvSpPr txBox="1"/>
          <p:nvPr/>
        </p:nvSpPr>
        <p:spPr>
          <a:xfrm>
            <a:off x="705616" y="3985886"/>
            <a:ext cx="3487986" cy="246221"/>
          </a:xfrm>
          <a:prstGeom prst="rect">
            <a:avLst/>
          </a:prstGeom>
          <a:noFill/>
        </p:spPr>
        <p:txBody>
          <a:bodyPr wrap="square" lIns="0" tIns="0" rIns="0" bIns="0" rtlCol="0" anchor="ctr">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a:ln>
                  <a:noFill/>
                </a:ln>
                <a:solidFill>
                  <a:srgbClr val="425563"/>
                </a:solidFill>
                <a:effectLst/>
                <a:uLnTx/>
                <a:uFillTx/>
                <a:latin typeface="Helvetica Neue"/>
                <a:ea typeface="+mn-ea"/>
                <a:cs typeface="Arial" pitchFamily="34" charset="0"/>
              </a:rPr>
              <a:t>8 courses: 100% online, self-paced</a:t>
            </a:r>
            <a:endParaRPr kumimoji="0" lang="ko-KR" altLang="en-US" sz="1600" b="1" i="0" u="none" strike="noStrike" kern="1200" cap="none" spc="0" normalizeH="0" baseline="0" noProof="0">
              <a:ln>
                <a:noFill/>
              </a:ln>
              <a:solidFill>
                <a:srgbClr val="425563"/>
              </a:solidFill>
              <a:effectLst/>
              <a:uLnTx/>
              <a:uFillTx/>
              <a:latin typeface="Helvetica Neue"/>
              <a:ea typeface="+mn-ea"/>
              <a:cs typeface="Arial" pitchFamily="34" charset="0"/>
            </a:endParaRPr>
          </a:p>
        </p:txBody>
      </p:sp>
      <p:sp>
        <p:nvSpPr>
          <p:cNvPr id="45" name="TextBox 44">
            <a:extLst>
              <a:ext uri="{FF2B5EF4-FFF2-40B4-BE49-F238E27FC236}">
                <a16:creationId xmlns:a16="http://schemas.microsoft.com/office/drawing/2014/main" id="{615AD41F-AECD-9F69-E250-C98CD8CCC658}"/>
              </a:ext>
            </a:extLst>
          </p:cNvPr>
          <p:cNvSpPr txBox="1"/>
          <p:nvPr/>
        </p:nvSpPr>
        <p:spPr>
          <a:xfrm>
            <a:off x="784419" y="4448863"/>
            <a:ext cx="3409183" cy="1723549"/>
          </a:xfrm>
          <a:prstGeom prst="rect">
            <a:avLst/>
          </a:prstGeom>
          <a:noFill/>
        </p:spPr>
        <p:txBody>
          <a:bodyPr wrap="square" lIns="0" tIns="0" rIns="0" bIns="0" rtlCol="0">
            <a:spAutoFit/>
          </a:bodyPr>
          <a:lstStyle/>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a:ln>
                  <a:noFill/>
                </a:ln>
                <a:solidFill>
                  <a:srgbClr val="425563"/>
                </a:solidFill>
                <a:effectLst/>
                <a:uLnTx/>
                <a:uFillTx/>
                <a:latin typeface="Helvetica Neue"/>
                <a:ea typeface="+mn-ea"/>
                <a:cs typeface="Arial" pitchFamily="34" charset="0"/>
              </a:rPr>
              <a:t>Specialization 1: Courses 1-4</a:t>
            </a:r>
          </a:p>
          <a:p>
            <a:pPr marL="938860" lvl="1" indent="-285750">
              <a:buFont typeface="Arial" panose="020B0604020202020204" pitchFamily="34" charset="0"/>
              <a:buChar char="•"/>
              <a:defRPr/>
            </a:pPr>
            <a:r>
              <a:rPr kumimoji="0" lang="en-US" altLang="ko-KR" sz="1600" b="0" i="0" u="none" strike="noStrike" kern="1200" cap="none" spc="0" normalizeH="0" baseline="0" noProof="0">
                <a:ln>
                  <a:noFill/>
                </a:ln>
                <a:solidFill>
                  <a:srgbClr val="425563"/>
                </a:solidFill>
                <a:effectLst/>
                <a:uLnTx/>
                <a:uFillTx/>
                <a:latin typeface="Helvetica Neue"/>
                <a:ea typeface="+mn-ea"/>
                <a:cs typeface="Arial" pitchFamily="34" charset="0"/>
              </a:rPr>
              <a:t>3 Courses + 1 Capstone</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a:ln>
                  <a:noFill/>
                </a:ln>
                <a:solidFill>
                  <a:srgbClr val="425563"/>
                </a:solidFill>
                <a:effectLst/>
                <a:uLnTx/>
                <a:uFillTx/>
                <a:latin typeface="Helvetica Neue"/>
                <a:ea typeface="+mn-ea"/>
                <a:cs typeface="Arial" pitchFamily="34" charset="0"/>
              </a:rPr>
              <a:t>Specialization 2: Courses 5-8</a:t>
            </a:r>
          </a:p>
          <a:p>
            <a:pPr marL="938860" lvl="1" indent="-285750">
              <a:buFont typeface="Arial" panose="020B0604020202020204" pitchFamily="34" charset="0"/>
              <a:buChar char="•"/>
              <a:defRPr/>
            </a:pPr>
            <a:r>
              <a:rPr kumimoji="0" lang="en-US" altLang="ko-KR" sz="1600" b="0" i="0" u="none" strike="noStrike" kern="1200" cap="none" spc="0" normalizeH="0" baseline="0" noProof="0">
                <a:ln>
                  <a:noFill/>
                </a:ln>
                <a:solidFill>
                  <a:srgbClr val="425563"/>
                </a:solidFill>
                <a:effectLst/>
                <a:uLnTx/>
                <a:uFillTx/>
                <a:latin typeface="Helvetica Neue"/>
                <a:ea typeface="+mn-ea"/>
                <a:cs typeface="Arial" pitchFamily="34" charset="0"/>
              </a:rPr>
              <a:t>3 Courses + 1 Capstone</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1600" b="0" i="1" u="none" strike="noStrike" kern="1200" cap="none" spc="0" normalizeH="0" baseline="0" noProof="0">
              <a:ln>
                <a:noFill/>
              </a:ln>
              <a:solidFill>
                <a:srgbClr val="425563"/>
              </a:solidFill>
              <a:effectLst/>
              <a:uLnTx/>
              <a:uFillTx/>
              <a:latin typeface="Helvetica Neue"/>
              <a:ea typeface="+mn-ea"/>
              <a:cs typeface="Arial" pitchFamily="34" charset="0"/>
            </a:endParaRP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1" u="none" strike="noStrike" kern="1200" cap="none" spc="0" normalizeH="0" baseline="0" noProof="0">
                <a:ln>
                  <a:noFill/>
                </a:ln>
                <a:solidFill>
                  <a:srgbClr val="425563"/>
                </a:solidFill>
                <a:effectLst/>
                <a:uLnTx/>
                <a:uFillTx/>
                <a:latin typeface="Helvetica Neue"/>
                <a:ea typeface="+mn-ea"/>
                <a:cs typeface="Arial" pitchFamily="34" charset="0"/>
              </a:rPr>
              <a:t>Run by ASU and moderated by Cintana</a:t>
            </a:r>
          </a:p>
        </p:txBody>
      </p:sp>
      <p:sp>
        <p:nvSpPr>
          <p:cNvPr id="46" name="TextBox 45">
            <a:extLst>
              <a:ext uri="{FF2B5EF4-FFF2-40B4-BE49-F238E27FC236}">
                <a16:creationId xmlns:a16="http://schemas.microsoft.com/office/drawing/2014/main" id="{A1AEA9E0-A991-C632-6228-1AD8A816EA3B}"/>
              </a:ext>
            </a:extLst>
          </p:cNvPr>
          <p:cNvSpPr txBox="1"/>
          <p:nvPr/>
        </p:nvSpPr>
        <p:spPr>
          <a:xfrm>
            <a:off x="4738863" y="3866265"/>
            <a:ext cx="2162803" cy="492443"/>
          </a:xfrm>
          <a:prstGeom prst="rect">
            <a:avLst/>
          </a:prstGeom>
          <a:noFill/>
        </p:spPr>
        <p:txBody>
          <a:bodyPr wrap="square" lIns="0" tIns="0" rIns="0" bIns="0" rtlCol="0" anchor="ctr">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lang="en-US" altLang="ko-KR" sz="1600" b="1">
                <a:solidFill>
                  <a:srgbClr val="425563"/>
                </a:solidFill>
                <a:latin typeface="Helvetica Neue"/>
                <a:cs typeface="Arial" pitchFamily="34" charset="0"/>
              </a:rPr>
              <a:t>Peer collaboration &amp; networking</a:t>
            </a:r>
            <a:endParaRPr kumimoji="0" lang="ko-KR" altLang="en-US" sz="1600" b="1" i="0" u="none" strike="noStrike" kern="1200" cap="none" spc="0" normalizeH="0" baseline="0" noProof="0">
              <a:ln>
                <a:noFill/>
              </a:ln>
              <a:solidFill>
                <a:srgbClr val="425563"/>
              </a:solidFill>
              <a:effectLst/>
              <a:uLnTx/>
              <a:uFillTx/>
              <a:latin typeface="Helvetica Neue"/>
              <a:ea typeface="+mn-ea"/>
              <a:cs typeface="Arial" pitchFamily="34" charset="0"/>
            </a:endParaRPr>
          </a:p>
        </p:txBody>
      </p:sp>
      <p:sp>
        <p:nvSpPr>
          <p:cNvPr id="47" name="TextBox 46">
            <a:extLst>
              <a:ext uri="{FF2B5EF4-FFF2-40B4-BE49-F238E27FC236}">
                <a16:creationId xmlns:a16="http://schemas.microsoft.com/office/drawing/2014/main" id="{C49C7795-DC0E-F3BA-AC72-5561F96F5E2E}"/>
              </a:ext>
            </a:extLst>
          </p:cNvPr>
          <p:cNvSpPr txBox="1"/>
          <p:nvPr/>
        </p:nvSpPr>
        <p:spPr>
          <a:xfrm>
            <a:off x="4738863" y="4453869"/>
            <a:ext cx="2162803" cy="2215991"/>
          </a:xfrm>
          <a:prstGeom prst="rect">
            <a:avLst/>
          </a:prstGeom>
          <a:noFill/>
        </p:spPr>
        <p:txBody>
          <a:bodyPr wrap="square" lIns="0" tIns="0" rIns="0" bIns="0" rtlCol="0" anchor="t">
            <a:spAutoFit/>
          </a:bodyPr>
          <a:lstStyle/>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a:solidFill>
                  <a:srgbClr val="425563"/>
                </a:solidFill>
                <a:latin typeface="Helvetica Neue"/>
                <a:cs typeface="Arial" pitchFamily="34" charset="0"/>
              </a:rPr>
              <a:t>Engage with colleagues</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a:ln>
                  <a:noFill/>
                </a:ln>
                <a:solidFill>
                  <a:srgbClr val="425563"/>
                </a:solidFill>
                <a:effectLst/>
                <a:uLnTx/>
                <a:uFillTx/>
                <a:latin typeface="Helvetica Neue"/>
                <a:ea typeface="+mn-ea"/>
                <a:cs typeface="Arial" pitchFamily="34" charset="0"/>
              </a:rPr>
              <a:t>Discuss about course content</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a:solidFill>
                  <a:srgbClr val="425563"/>
                </a:solidFill>
                <a:latin typeface="Helvetica Neue"/>
                <a:cs typeface="Arial" pitchFamily="34" charset="0"/>
              </a:rPr>
              <a:t>Share best practices</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a:solidFill>
                  <a:srgbClr val="425563"/>
                </a:solidFill>
                <a:latin typeface="Helvetica Neue"/>
                <a:ea typeface="맑은 고딕"/>
                <a:cs typeface="Arial"/>
              </a:rPr>
              <a:t>Announcements and deadlines</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1" u="none" strike="noStrike" kern="1200" cap="none" spc="0" normalizeH="0" baseline="0" noProof="0">
                <a:ln>
                  <a:noFill/>
                </a:ln>
                <a:solidFill>
                  <a:srgbClr val="425563"/>
                </a:solidFill>
                <a:effectLst/>
                <a:uLnTx/>
                <a:uFillTx/>
                <a:latin typeface="Helvetica Neue"/>
                <a:ea typeface="+mn-ea"/>
                <a:cs typeface="Arial" pitchFamily="34" charset="0"/>
              </a:rPr>
              <a:t>Moderated by Cintana</a:t>
            </a:r>
          </a:p>
        </p:txBody>
      </p:sp>
      <p:sp>
        <p:nvSpPr>
          <p:cNvPr id="50" name="TextBox 49">
            <a:extLst>
              <a:ext uri="{FF2B5EF4-FFF2-40B4-BE49-F238E27FC236}">
                <a16:creationId xmlns:a16="http://schemas.microsoft.com/office/drawing/2014/main" id="{642A00D0-9812-35EB-51B8-FFADC6875A9B}"/>
              </a:ext>
            </a:extLst>
          </p:cNvPr>
          <p:cNvSpPr txBox="1"/>
          <p:nvPr/>
        </p:nvSpPr>
        <p:spPr>
          <a:xfrm>
            <a:off x="7403390" y="3985885"/>
            <a:ext cx="2162803" cy="246221"/>
          </a:xfrm>
          <a:prstGeom prst="rect">
            <a:avLst/>
          </a:prstGeom>
          <a:noFill/>
        </p:spPr>
        <p:txBody>
          <a:bodyPr wrap="square" lIns="0" tIns="0" rIns="0" bIns="0" rtlCol="0" anchor="ctr">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a:ln>
                  <a:noFill/>
                </a:ln>
                <a:solidFill>
                  <a:srgbClr val="425563"/>
                </a:solidFill>
                <a:effectLst/>
                <a:uLnTx/>
                <a:uFillTx/>
                <a:latin typeface="Helvetica Neue"/>
                <a:ea typeface="+mn-ea"/>
                <a:cs typeface="Arial" pitchFamily="34" charset="0"/>
              </a:rPr>
              <a:t>Hands-on Practice</a:t>
            </a:r>
            <a:endParaRPr kumimoji="0" lang="ko-KR" altLang="en-US" sz="1600" b="1" i="0" u="none" strike="noStrike" kern="1200" cap="none" spc="0" normalizeH="0" baseline="0" noProof="0">
              <a:ln>
                <a:noFill/>
              </a:ln>
              <a:solidFill>
                <a:srgbClr val="425563"/>
              </a:solidFill>
              <a:effectLst/>
              <a:uLnTx/>
              <a:uFillTx/>
              <a:latin typeface="Helvetica Neue"/>
              <a:ea typeface="+mn-ea"/>
              <a:cs typeface="Arial" pitchFamily="34" charset="0"/>
            </a:endParaRPr>
          </a:p>
        </p:txBody>
      </p:sp>
      <p:sp>
        <p:nvSpPr>
          <p:cNvPr id="51" name="TextBox 50">
            <a:extLst>
              <a:ext uri="{FF2B5EF4-FFF2-40B4-BE49-F238E27FC236}">
                <a16:creationId xmlns:a16="http://schemas.microsoft.com/office/drawing/2014/main" id="{24A50818-AEE0-FFF8-13CD-AAF10CC654FA}"/>
              </a:ext>
            </a:extLst>
          </p:cNvPr>
          <p:cNvSpPr txBox="1"/>
          <p:nvPr/>
        </p:nvSpPr>
        <p:spPr>
          <a:xfrm>
            <a:off x="7404474" y="4448863"/>
            <a:ext cx="2162803" cy="2462213"/>
          </a:xfrm>
          <a:prstGeom prst="rect">
            <a:avLst/>
          </a:prstGeom>
          <a:noFill/>
        </p:spPr>
        <p:txBody>
          <a:bodyPr wrap="square" lIns="0" tIns="0" rIns="0" bIns="0" rtlCol="0">
            <a:spAutoFit/>
          </a:bodyPr>
          <a:lstStyle/>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a:solidFill>
                  <a:srgbClr val="425563"/>
                </a:solidFill>
                <a:latin typeface="Helvetica Neue"/>
                <a:cs typeface="Arial" pitchFamily="34" charset="0"/>
              </a:rPr>
              <a:t>Live sessions</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a:solidFill>
                  <a:srgbClr val="425563"/>
                </a:solidFill>
                <a:latin typeface="Helvetica Neue"/>
                <a:cs typeface="Arial" pitchFamily="34" charset="0"/>
              </a:rPr>
              <a:t>Hands-on practice</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a:solidFill>
                  <a:srgbClr val="425563"/>
                </a:solidFill>
                <a:latin typeface="Helvetica Neue"/>
                <a:cs typeface="Arial" pitchFamily="34" charset="0"/>
              </a:rPr>
              <a:t>Exchange ideas for classroom applications</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a:solidFill>
                  <a:srgbClr val="425563"/>
                </a:solidFill>
                <a:latin typeface="Helvetica Neue"/>
                <a:cs typeface="Arial" pitchFamily="34" charset="0"/>
              </a:rPr>
              <a:t>Discuss and reflect on teaching practices </a:t>
            </a:r>
          </a:p>
          <a:p>
            <a:pPr marL="285750" indent="-285750">
              <a:buFont typeface="Arial" panose="020B0604020202020204" pitchFamily="34" charset="0"/>
              <a:buChar char="•"/>
            </a:pPr>
            <a:r>
              <a:rPr kumimoji="0" lang="en-US" altLang="ko-KR" sz="1600" b="0" i="1" u="none" strike="noStrike" kern="1200" cap="none" spc="0" normalizeH="0" baseline="0" noProof="0">
                <a:ln>
                  <a:noFill/>
                </a:ln>
                <a:solidFill>
                  <a:srgbClr val="425563"/>
                </a:solidFill>
                <a:effectLst/>
                <a:uLnTx/>
                <a:uFillTx/>
                <a:latin typeface="Helvetica Neue"/>
                <a:ea typeface="+mn-ea"/>
                <a:cs typeface="Arial" pitchFamily="34" charset="0"/>
              </a:rPr>
              <a:t>Moderated by Cintana</a:t>
            </a:r>
          </a:p>
        </p:txBody>
      </p:sp>
      <p:sp>
        <p:nvSpPr>
          <p:cNvPr id="54" name="TextBox 53">
            <a:extLst>
              <a:ext uri="{FF2B5EF4-FFF2-40B4-BE49-F238E27FC236}">
                <a16:creationId xmlns:a16="http://schemas.microsoft.com/office/drawing/2014/main" id="{B74434A2-47AB-A3E3-02D0-0DBD7F5F857D}"/>
              </a:ext>
            </a:extLst>
          </p:cNvPr>
          <p:cNvSpPr txBox="1"/>
          <p:nvPr/>
        </p:nvSpPr>
        <p:spPr>
          <a:xfrm>
            <a:off x="10498543" y="3862775"/>
            <a:ext cx="3487986" cy="246221"/>
          </a:xfrm>
          <a:prstGeom prst="rect">
            <a:avLst/>
          </a:prstGeom>
          <a:noFill/>
        </p:spPr>
        <p:txBody>
          <a:bodyPr wrap="square" lIns="0" tIns="0" rIns="0" bIns="0" rtlCol="0" anchor="ctr">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a:ln>
                  <a:noFill/>
                </a:ln>
                <a:solidFill>
                  <a:srgbClr val="425563"/>
                </a:solidFill>
                <a:effectLst/>
                <a:uLnTx/>
                <a:uFillTx/>
                <a:latin typeface="Helvetica Neue"/>
                <a:ea typeface="+mn-ea"/>
                <a:cs typeface="Arial" pitchFamily="34" charset="0"/>
              </a:rPr>
              <a:t>Certification</a:t>
            </a:r>
            <a:endParaRPr kumimoji="0" lang="ko-KR" altLang="en-US" sz="1600" b="1" i="0" u="none" strike="noStrike" kern="1200" cap="none" spc="0" normalizeH="0" baseline="0" noProof="0">
              <a:ln>
                <a:noFill/>
              </a:ln>
              <a:solidFill>
                <a:srgbClr val="425563"/>
              </a:solidFill>
              <a:effectLst/>
              <a:uLnTx/>
              <a:uFillTx/>
              <a:latin typeface="Helvetica Neue"/>
              <a:ea typeface="+mn-ea"/>
              <a:cs typeface="Arial" pitchFamily="34" charset="0"/>
            </a:endParaRPr>
          </a:p>
        </p:txBody>
      </p:sp>
      <p:sp>
        <p:nvSpPr>
          <p:cNvPr id="55" name="TextBox 54">
            <a:extLst>
              <a:ext uri="{FF2B5EF4-FFF2-40B4-BE49-F238E27FC236}">
                <a16:creationId xmlns:a16="http://schemas.microsoft.com/office/drawing/2014/main" id="{AC1A9931-E626-EDBF-DBD7-E4CF26DE0385}"/>
              </a:ext>
            </a:extLst>
          </p:cNvPr>
          <p:cNvSpPr txBox="1"/>
          <p:nvPr/>
        </p:nvSpPr>
        <p:spPr>
          <a:xfrm>
            <a:off x="10577346" y="4325752"/>
            <a:ext cx="3409183" cy="1969770"/>
          </a:xfrm>
          <a:prstGeom prst="rect">
            <a:avLst/>
          </a:prstGeom>
          <a:noFill/>
        </p:spPr>
        <p:txBody>
          <a:bodyPr wrap="square" lIns="0" tIns="0" rIns="0" bIns="0" rtlCol="0">
            <a:spAutoFit/>
          </a:bodyPr>
          <a:lstStyle/>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a:ln>
                  <a:noFill/>
                </a:ln>
                <a:solidFill>
                  <a:srgbClr val="425563"/>
                </a:solidFill>
                <a:effectLst/>
                <a:uLnTx/>
                <a:uFillTx/>
                <a:latin typeface="Helvetica Neue"/>
                <a:ea typeface="+mn-ea"/>
                <a:cs typeface="Arial" pitchFamily="34" charset="0"/>
              </a:rPr>
              <a:t>8 Coursera course certificates (1 per course) </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a:ln>
                  <a:noFill/>
                </a:ln>
                <a:solidFill>
                  <a:srgbClr val="425563"/>
                </a:solidFill>
                <a:effectLst/>
                <a:uLnTx/>
                <a:uFillTx/>
                <a:latin typeface="Helvetica Neue"/>
                <a:ea typeface="+mn-ea"/>
                <a:cs typeface="Arial" pitchFamily="34" charset="0"/>
              </a:rPr>
              <a:t>2 Specialization certificates (Courses 1-4 and Courses 5-8)</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1" u="none" strike="noStrike" kern="1200" cap="none" spc="0" normalizeH="0" baseline="0" noProof="0">
                <a:ln>
                  <a:noFill/>
                </a:ln>
                <a:solidFill>
                  <a:srgbClr val="8A2442"/>
                </a:solidFill>
                <a:effectLst/>
                <a:uLnTx/>
                <a:uFillTx/>
                <a:latin typeface="Helvetica Neue"/>
                <a:ea typeface="+mn-ea"/>
                <a:cs typeface="Arial" pitchFamily="34" charset="0"/>
              </a:rPr>
              <a:t>ASU TESOL Certificate with 150 hours of instruction</a:t>
            </a: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1600" b="0" u="none" strike="noStrike" kern="1200" cap="none" spc="0" normalizeH="0" baseline="0" noProof="0">
              <a:ln>
                <a:noFill/>
              </a:ln>
              <a:solidFill>
                <a:srgbClr val="425563"/>
              </a:solidFill>
              <a:effectLst/>
              <a:uLnTx/>
              <a:uFillTx/>
              <a:latin typeface="Helvetica Neue"/>
              <a:ea typeface="+mn-ea"/>
              <a:cs typeface="Arial" pitchFamily="34" charset="0"/>
            </a:endParaRPr>
          </a:p>
          <a:p>
            <a:pPr marL="285750" marR="0" lvl="0" indent="-285750"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1600" b="0" u="none" strike="noStrike" kern="1200" cap="none" spc="0" normalizeH="0" baseline="0" noProof="0">
              <a:ln>
                <a:noFill/>
              </a:ln>
              <a:solidFill>
                <a:srgbClr val="425563"/>
              </a:solidFill>
              <a:effectLst/>
              <a:uLnTx/>
              <a:uFillTx/>
              <a:latin typeface="Helvetica Neue"/>
              <a:ea typeface="+mn-ea"/>
              <a:cs typeface="Arial" pitchFamily="34" charset="0"/>
            </a:endParaRPr>
          </a:p>
        </p:txBody>
      </p:sp>
      <p:pic>
        <p:nvPicPr>
          <p:cNvPr id="3" name="Picture 2" descr="Logo&#10;&#10;Description automatically generated">
            <a:extLst>
              <a:ext uri="{FF2B5EF4-FFF2-40B4-BE49-F238E27FC236}">
                <a16:creationId xmlns:a16="http://schemas.microsoft.com/office/drawing/2014/main" id="{5B2C555C-E4E9-C66B-3084-45F96FA59F1A}"/>
              </a:ext>
            </a:extLst>
          </p:cNvPr>
          <p:cNvPicPr>
            <a:picLocks noChangeAspect="1"/>
          </p:cNvPicPr>
          <p:nvPr/>
        </p:nvPicPr>
        <p:blipFill>
          <a:blip r:embed="rId9"/>
          <a:stretch>
            <a:fillRect/>
          </a:stretch>
        </p:blipFill>
        <p:spPr>
          <a:xfrm>
            <a:off x="9637486" y="598735"/>
            <a:ext cx="4431944" cy="686821"/>
          </a:xfrm>
          <a:prstGeom prst="rect">
            <a:avLst/>
          </a:prstGeom>
        </p:spPr>
      </p:pic>
    </p:spTree>
    <p:extLst>
      <p:ext uri="{BB962C8B-B14F-4D97-AF65-F5344CB8AC3E}">
        <p14:creationId xmlns:p14="http://schemas.microsoft.com/office/powerpoint/2010/main" val="103989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4</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3" y="360328"/>
            <a:ext cx="9981964" cy="1163637"/>
          </a:xfrm>
        </p:spPr>
        <p:txBody>
          <a:bodyPr anchor="ctr">
            <a:normAutofit/>
          </a:bodyPr>
          <a:lstStyle/>
          <a:p>
            <a:r>
              <a:rPr lang="en-US" b="1">
                <a:solidFill>
                  <a:srgbClr val="425563"/>
                </a:solidFill>
                <a:latin typeface="Helvetica" charset="0"/>
                <a:ea typeface="Helvetica" charset="0"/>
                <a:cs typeface="Helvetica" charset="0"/>
              </a:rPr>
              <a:t>Overall Benefits</a:t>
            </a:r>
          </a:p>
        </p:txBody>
      </p:sp>
      <p:pic>
        <p:nvPicPr>
          <p:cNvPr id="9" name="Picture 8" descr="Text&#10;&#10;Description automatically generated">
            <a:extLst>
              <a:ext uri="{FF2B5EF4-FFF2-40B4-BE49-F238E27FC236}">
                <a16:creationId xmlns:a16="http://schemas.microsoft.com/office/drawing/2014/main" id="{9D1A8A5D-4FAD-3C3A-9BB4-DA51312BED73}"/>
              </a:ext>
            </a:extLst>
          </p:cNvPr>
          <p:cNvPicPr>
            <a:picLocks noChangeAspect="1"/>
          </p:cNvPicPr>
          <p:nvPr/>
        </p:nvPicPr>
        <p:blipFill>
          <a:blip r:embed="rId3"/>
          <a:stretch>
            <a:fillRect/>
          </a:stretch>
        </p:blipFill>
        <p:spPr>
          <a:xfrm>
            <a:off x="11525134" y="360328"/>
            <a:ext cx="2433743" cy="674256"/>
          </a:xfrm>
          <a:prstGeom prst="rect">
            <a:avLst/>
          </a:prstGeom>
        </p:spPr>
      </p:pic>
      <p:sp>
        <p:nvSpPr>
          <p:cNvPr id="16" name="TextBox 15">
            <a:extLst>
              <a:ext uri="{FF2B5EF4-FFF2-40B4-BE49-F238E27FC236}">
                <a16:creationId xmlns:a16="http://schemas.microsoft.com/office/drawing/2014/main" id="{2D0B7864-1365-BAF2-8092-E614D5ECCE65}"/>
              </a:ext>
            </a:extLst>
          </p:cNvPr>
          <p:cNvSpPr txBox="1"/>
          <p:nvPr/>
        </p:nvSpPr>
        <p:spPr>
          <a:xfrm>
            <a:off x="671523" y="2195024"/>
            <a:ext cx="11825277" cy="3400739"/>
          </a:xfrm>
          <a:prstGeom prst="rect">
            <a:avLst/>
          </a:prstGeom>
          <a:noFill/>
        </p:spPr>
        <p:txBody>
          <a:bodyPr wrap="square">
            <a:spAutoFit/>
          </a:bodyPr>
          <a:lstStyle/>
          <a:p>
            <a:pPr marL="342900" indent="-342900">
              <a:lnSpc>
                <a:spcPct val="130000"/>
              </a:lnSpc>
              <a:buFont typeface="Arial" panose="020B0604020202020204" pitchFamily="34" charset="0"/>
              <a:buChar char="•"/>
            </a:pP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Courses can be offered face-to-face, fully online or blended</a:t>
            </a:r>
          </a:p>
          <a:p>
            <a:pPr marL="342900" indent="-342900">
              <a:lnSpc>
                <a:spcPct val="130000"/>
              </a:lnSpc>
              <a:buFont typeface="Arial" panose="020B0604020202020204" pitchFamily="34" charset="0"/>
              <a:buChar char="•"/>
            </a:pP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Comprehensive content with no 3</a:t>
            </a:r>
            <a:r>
              <a:rPr lang="en-US" sz="2400" u="none" strike="noStrike" baseline="30000">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rd</a:t>
            </a: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 party textbooks and workbooks</a:t>
            </a:r>
          </a:p>
          <a:p>
            <a:pPr marL="342900" indent="-342900">
              <a:lnSpc>
                <a:spcPct val="130000"/>
              </a:lnSpc>
              <a:buFont typeface="Arial" panose="020B0604020202020204" pitchFamily="34" charset="0"/>
              <a:buChar char="•"/>
            </a:pP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Adaptable learning paths can be designed to fit institutional needs: immersions, regular in-curriculum or extracurricular programs</a:t>
            </a:r>
          </a:p>
          <a:p>
            <a:pPr marL="342900" indent="-342900">
              <a:lnSpc>
                <a:spcPct val="130000"/>
              </a:lnSpc>
              <a:buFont typeface="Arial" panose="020B0604020202020204" pitchFamily="34" charset="0"/>
              <a:buChar char="•"/>
            </a:pP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Quality and learning outcomes monitoring for continuous improvement</a:t>
            </a:r>
          </a:p>
          <a:p>
            <a:pPr marL="342900" indent="-342900">
              <a:lnSpc>
                <a:spcPct val="130000"/>
              </a:lnSpc>
              <a:buFont typeface="Arial" panose="020B0604020202020204" pitchFamily="34" charset="0"/>
              <a:buChar char="•"/>
            </a:pP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Ensure a solid CEFR B2 English level and academic English readiness for selected tracks, leading to successful ASU coordinated programs </a:t>
            </a:r>
          </a:p>
        </p:txBody>
      </p:sp>
    </p:spTree>
    <p:extLst>
      <p:ext uri="{BB962C8B-B14F-4D97-AF65-F5344CB8AC3E}">
        <p14:creationId xmlns:p14="http://schemas.microsoft.com/office/powerpoint/2010/main" val="1447805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40</a:t>
            </a:fld>
            <a:endParaRPr lang="en-US">
              <a:solidFill>
                <a:srgbClr val="2F3F4E"/>
              </a:solidFill>
            </a:endParaRPr>
          </a:p>
        </p:txBody>
      </p:sp>
      <p:sp>
        <p:nvSpPr>
          <p:cNvPr id="3" name="Text Placeholder 2"/>
          <p:cNvSpPr>
            <a:spLocks noGrp="1"/>
          </p:cNvSpPr>
          <p:nvPr>
            <p:ph type="body" sz="quarter" idx="14"/>
          </p:nvPr>
        </p:nvSpPr>
        <p:spPr>
          <a:xfrm>
            <a:off x="692159" y="1881723"/>
            <a:ext cx="6076941" cy="1163637"/>
          </a:xfrm>
        </p:spPr>
        <p:txBody>
          <a:bodyPr vert="horz" lIns="130622" tIns="65311" rIns="130622" bIns="65311" rtlCol="0" anchor="t">
            <a:normAutofit/>
          </a:bodyPr>
          <a:lstStyle/>
          <a:p>
            <a:pPr marL="457200" indent="-457200">
              <a:buFont typeface="Arial" charset="0"/>
              <a:buChar char="•"/>
            </a:pPr>
            <a:r>
              <a:rPr lang="en-US" b="1">
                <a:solidFill>
                  <a:schemeClr val="bg1"/>
                </a:solidFill>
                <a:highlight>
                  <a:srgbClr val="800000"/>
                </a:highlight>
              </a:rPr>
              <a:t>ASU TESOL Certificate </a:t>
            </a:r>
          </a:p>
          <a:p>
            <a:pPr marL="457200" indent="-457200">
              <a:buFont typeface="Arial" charset="0"/>
              <a:buChar char="•"/>
            </a:pPr>
            <a:r>
              <a:rPr lang="en-US" b="1">
                <a:solidFill>
                  <a:schemeClr val="bg1"/>
                </a:solidFill>
                <a:highlight>
                  <a:srgbClr val="800000"/>
                </a:highlight>
              </a:rPr>
              <a:t>with 150 hours of instruction</a:t>
            </a:r>
            <a:endParaRPr lang="en-US">
              <a:solidFill>
                <a:schemeClr val="bg1"/>
              </a:solidFill>
            </a:endParaRPr>
          </a:p>
          <a:p>
            <a:endParaRPr lang="en-US"/>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p:txBody>
          <a:bodyPr anchor="ctr"/>
          <a:lstStyle/>
          <a:p>
            <a:r>
              <a:rPr lang="en-US" b="1">
                <a:solidFill>
                  <a:srgbClr val="425563"/>
                </a:solidFill>
                <a:latin typeface="Helvetica" charset="0"/>
                <a:ea typeface="Helvetica" charset="0"/>
                <a:cs typeface="Helvetica" charset="0"/>
              </a:rPr>
              <a:t>Certification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304" y="3167339"/>
            <a:ext cx="5979993" cy="425501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004" y="3379013"/>
            <a:ext cx="4969529" cy="3831671"/>
          </a:xfrm>
          <a:prstGeom prst="rect">
            <a:avLst/>
          </a:prstGeom>
          <a:ln>
            <a:noFill/>
          </a:ln>
          <a:effectLst>
            <a:outerShdw blurRad="292100" dist="139700" dir="2700000" algn="tl" rotWithShape="0">
              <a:srgbClr val="333333">
                <a:alpha val="65000"/>
              </a:srgbClr>
            </a:outerShdw>
          </a:effectLst>
        </p:spPr>
      </p:pic>
      <p:sp>
        <p:nvSpPr>
          <p:cNvPr id="7" name="Text Placeholder 2">
            <a:extLst>
              <a:ext uri="{FF2B5EF4-FFF2-40B4-BE49-F238E27FC236}">
                <a16:creationId xmlns:a16="http://schemas.microsoft.com/office/drawing/2014/main" id="{81BDBEA5-23A7-E0FC-0519-89A2F2B80779}"/>
              </a:ext>
            </a:extLst>
          </p:cNvPr>
          <p:cNvSpPr txBox="1">
            <a:spLocks/>
          </p:cNvSpPr>
          <p:nvPr/>
        </p:nvSpPr>
        <p:spPr>
          <a:xfrm>
            <a:off x="7534297" y="1881723"/>
            <a:ext cx="6076941" cy="1163637"/>
          </a:xfrm>
          <a:prstGeom prst="rect">
            <a:avLst/>
          </a:prstGeom>
        </p:spPr>
        <p:txBody>
          <a:bodyPr vert="horz" lIns="130622" tIns="65311" rIns="130622" bIns="65311" rtlCol="0" anchor="t">
            <a:normAutofit/>
          </a:bodyPr>
          <a:lstStyle>
            <a:lvl1pPr marL="0" indent="0" algn="l" defTabSz="653110" rtl="0" eaLnBrk="1" latinLnBrk="0" hangingPunct="1">
              <a:spcBef>
                <a:spcPct val="20000"/>
              </a:spcBef>
              <a:buFont typeface="Arial"/>
              <a:buNone/>
              <a:defRPr sz="2800" kern="1200">
                <a:solidFill>
                  <a:srgbClr val="314151"/>
                </a:solidFill>
                <a:latin typeface="Helvetica Neue"/>
                <a:ea typeface="+mn-ea"/>
                <a:cs typeface="Helvetica Neue"/>
              </a:defRPr>
            </a:lvl1pPr>
            <a:lvl2pPr marL="653110" indent="0" algn="l" defTabSz="653110" rtl="0" eaLnBrk="1" latinLnBrk="0" hangingPunct="1">
              <a:spcBef>
                <a:spcPct val="20000"/>
              </a:spcBef>
              <a:buFont typeface="Arial"/>
              <a:buNone/>
              <a:defRPr sz="2000" kern="1200">
                <a:solidFill>
                  <a:srgbClr val="314151"/>
                </a:solidFill>
                <a:latin typeface="Helvetica Neue"/>
                <a:ea typeface="+mn-ea"/>
                <a:cs typeface="Helvetica Neue"/>
              </a:defRPr>
            </a:lvl2pPr>
            <a:lvl3pPr marL="1306221" indent="0" algn="l" defTabSz="653110" rtl="0" eaLnBrk="1" latinLnBrk="0" hangingPunct="1">
              <a:spcBef>
                <a:spcPct val="20000"/>
              </a:spcBef>
              <a:buFont typeface="Arial"/>
              <a:buNone/>
              <a:defRPr sz="1800" kern="1200">
                <a:solidFill>
                  <a:srgbClr val="314151"/>
                </a:solidFill>
                <a:latin typeface="Helvetica Neue"/>
                <a:ea typeface="+mn-ea"/>
                <a:cs typeface="Helvetica Neue"/>
              </a:defRPr>
            </a:lvl3pPr>
            <a:lvl4pPr marL="1959331" indent="0" algn="l" defTabSz="653110" rtl="0" eaLnBrk="1" latinLnBrk="0" hangingPunct="1">
              <a:spcBef>
                <a:spcPct val="20000"/>
              </a:spcBef>
              <a:buFont typeface="Arial"/>
              <a:buNone/>
              <a:defRPr sz="1600" kern="1200">
                <a:solidFill>
                  <a:srgbClr val="314151"/>
                </a:solidFill>
                <a:latin typeface="Helvetica Neue"/>
                <a:ea typeface="+mn-ea"/>
                <a:cs typeface="Helvetica Neue"/>
              </a:defRPr>
            </a:lvl4pPr>
            <a:lvl5pPr marL="2612441" indent="0" algn="l" defTabSz="653110" rtl="0" eaLnBrk="1" latinLnBrk="0" hangingPunct="1">
              <a:spcBef>
                <a:spcPct val="20000"/>
              </a:spcBef>
              <a:buFont typeface="Arial"/>
              <a:buNone/>
              <a:defRPr sz="1600" kern="1200">
                <a:solidFill>
                  <a:srgbClr val="314151"/>
                </a:solidFill>
                <a:latin typeface="Helvetica Neue"/>
                <a:ea typeface="+mn-ea"/>
                <a:cs typeface="Helvetica Neue"/>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457200" indent="-457200">
              <a:buFont typeface="Arial" charset="0"/>
              <a:buChar char="•"/>
            </a:pPr>
            <a:r>
              <a:rPr lang="en-US" b="1">
                <a:solidFill>
                  <a:schemeClr val="bg1"/>
                </a:solidFill>
                <a:highlight>
                  <a:srgbClr val="800000"/>
                </a:highlight>
              </a:rPr>
              <a:t>Coursera Course Certificates</a:t>
            </a:r>
          </a:p>
        </p:txBody>
      </p:sp>
      <p:pic>
        <p:nvPicPr>
          <p:cNvPr id="8" name="Picture 7" descr="Text&#10;&#10;Description automatically generated">
            <a:extLst>
              <a:ext uri="{FF2B5EF4-FFF2-40B4-BE49-F238E27FC236}">
                <a16:creationId xmlns:a16="http://schemas.microsoft.com/office/drawing/2014/main" id="{655F8804-50A9-ABFC-F7E5-AD020A8A383E}"/>
              </a:ext>
            </a:extLst>
          </p:cNvPr>
          <p:cNvPicPr>
            <a:picLocks noChangeAspect="1"/>
          </p:cNvPicPr>
          <p:nvPr/>
        </p:nvPicPr>
        <p:blipFill>
          <a:blip r:embed="rId4"/>
          <a:stretch>
            <a:fillRect/>
          </a:stretch>
        </p:blipFill>
        <p:spPr>
          <a:xfrm>
            <a:off x="11525134" y="360328"/>
            <a:ext cx="2433743" cy="674256"/>
          </a:xfrm>
          <a:prstGeom prst="rect">
            <a:avLst/>
          </a:prstGeom>
        </p:spPr>
      </p:pic>
    </p:spTree>
    <p:extLst>
      <p:ext uri="{BB962C8B-B14F-4D97-AF65-F5344CB8AC3E}">
        <p14:creationId xmlns:p14="http://schemas.microsoft.com/office/powerpoint/2010/main" val="1599407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41</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2" y="360328"/>
            <a:ext cx="11177577" cy="1163637"/>
          </a:xfrm>
        </p:spPr>
        <p:txBody>
          <a:bodyPr anchor="ctr">
            <a:normAutofit/>
          </a:bodyPr>
          <a:lstStyle/>
          <a:p>
            <a:r>
              <a:rPr lang="en-US" b="1">
                <a:solidFill>
                  <a:srgbClr val="425563"/>
                </a:solidFill>
                <a:latin typeface="Helvetica" charset="0"/>
                <a:ea typeface="Helvetica" charset="0"/>
                <a:cs typeface="Helvetica" charset="0"/>
              </a:rPr>
              <a:t>English Program Best Practices &amp; Training</a:t>
            </a:r>
          </a:p>
        </p:txBody>
      </p:sp>
      <p:sp>
        <p:nvSpPr>
          <p:cNvPr id="16" name="TextBox 15">
            <a:extLst>
              <a:ext uri="{FF2B5EF4-FFF2-40B4-BE49-F238E27FC236}">
                <a16:creationId xmlns:a16="http://schemas.microsoft.com/office/drawing/2014/main" id="{2D0B7864-1365-BAF2-8092-E614D5ECCE65}"/>
              </a:ext>
            </a:extLst>
          </p:cNvPr>
          <p:cNvSpPr txBox="1"/>
          <p:nvPr/>
        </p:nvSpPr>
        <p:spPr>
          <a:xfrm>
            <a:off x="671522" y="1877524"/>
            <a:ext cx="11825277" cy="4849917"/>
          </a:xfrm>
          <a:prstGeom prst="rect">
            <a:avLst/>
          </a:prstGeom>
          <a:noFill/>
        </p:spPr>
        <p:txBody>
          <a:bodyPr wrap="square">
            <a:spAutoFit/>
          </a:bodyPr>
          <a:lstStyle/>
          <a:p>
            <a:pPr>
              <a:lnSpc>
                <a:spcPct val="130000"/>
              </a:lnSpc>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The English Program Best Practices &amp; Training showcases the teaching philosophy of the Global Digital English Courses, implementation models available, and the teaching and learning best practices for an effective implementation of the curriculum in the classroom.</a:t>
            </a:r>
          </a:p>
          <a:p>
            <a:pPr>
              <a:lnSpc>
                <a:spcPct val="130000"/>
              </a:lnSpc>
            </a:pPr>
            <a:endParaRPr lang="en-US" sz="200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130000"/>
              </a:lnSpc>
            </a:pPr>
            <a:r>
              <a:rPr lang="en-US" sz="2000" b="1"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Learning outcomes:</a:t>
            </a:r>
          </a:p>
          <a:p>
            <a:pPr>
              <a:lnSpc>
                <a:spcPct val="130000"/>
              </a:lnSpc>
            </a:pPr>
            <a:endPar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Understand the teaching philosophy of the Global Digital English courses</a:t>
            </a:r>
          </a:p>
          <a:p>
            <a:pPr marL="285750" indent="-28575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Analyze how productive and receptive skills can be taught and practiced in the Global Digital English courses</a:t>
            </a:r>
          </a:p>
          <a:p>
            <a:pPr marL="285750" indent="-28575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Analyze teaching practices in fully online, blended and face-to-face course offerings</a:t>
            </a:r>
          </a:p>
          <a:p>
            <a:pPr marL="285750" indent="-28575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Create lesson plans adapted to your local English program</a:t>
            </a:r>
          </a:p>
          <a:p>
            <a:pPr marL="285750" indent="-28575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Evaluate metrics of success for your local program</a:t>
            </a:r>
          </a:p>
        </p:txBody>
      </p:sp>
      <p:pic>
        <p:nvPicPr>
          <p:cNvPr id="4" name="Picture 3" descr="Cintana Education logo">
            <a:extLst>
              <a:ext uri="{FF2B5EF4-FFF2-40B4-BE49-F238E27FC236}">
                <a16:creationId xmlns:a16="http://schemas.microsoft.com/office/drawing/2014/main" id="{25AB62F4-D117-21DF-10BC-6DB48BDBB4CA}"/>
              </a:ext>
            </a:extLst>
          </p:cNvPr>
          <p:cNvPicPr>
            <a:picLocks noChangeAspect="1"/>
          </p:cNvPicPr>
          <p:nvPr/>
        </p:nvPicPr>
        <p:blipFill>
          <a:blip r:embed="rId3"/>
          <a:stretch>
            <a:fillRect/>
          </a:stretch>
        </p:blipFill>
        <p:spPr>
          <a:xfrm>
            <a:off x="11849099" y="360328"/>
            <a:ext cx="2133600" cy="862717"/>
          </a:xfrm>
          <a:prstGeom prst="rect">
            <a:avLst/>
          </a:prstGeom>
        </p:spPr>
      </p:pic>
    </p:spTree>
    <p:extLst>
      <p:ext uri="{BB962C8B-B14F-4D97-AF65-F5344CB8AC3E}">
        <p14:creationId xmlns:p14="http://schemas.microsoft.com/office/powerpoint/2010/main" val="61609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42</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2" y="360328"/>
            <a:ext cx="11177577" cy="1163637"/>
          </a:xfrm>
        </p:spPr>
        <p:txBody>
          <a:bodyPr anchor="ctr">
            <a:normAutofit/>
          </a:bodyPr>
          <a:lstStyle/>
          <a:p>
            <a:r>
              <a:rPr lang="en-US" b="1">
                <a:solidFill>
                  <a:srgbClr val="425563"/>
                </a:solidFill>
                <a:latin typeface="Helvetica" charset="0"/>
                <a:ea typeface="Helvetica" charset="0"/>
                <a:cs typeface="Helvetica" charset="0"/>
              </a:rPr>
              <a:t>English Program Best Practices &amp; Training</a:t>
            </a:r>
          </a:p>
        </p:txBody>
      </p:sp>
      <p:sp>
        <p:nvSpPr>
          <p:cNvPr id="16" name="TextBox 15">
            <a:extLst>
              <a:ext uri="{FF2B5EF4-FFF2-40B4-BE49-F238E27FC236}">
                <a16:creationId xmlns:a16="http://schemas.microsoft.com/office/drawing/2014/main" id="{2D0B7864-1365-BAF2-8092-E614D5ECCE65}"/>
              </a:ext>
            </a:extLst>
          </p:cNvPr>
          <p:cNvSpPr txBox="1"/>
          <p:nvPr/>
        </p:nvSpPr>
        <p:spPr>
          <a:xfrm>
            <a:off x="671522" y="1523965"/>
            <a:ext cx="13196878" cy="6050246"/>
          </a:xfrm>
          <a:prstGeom prst="rect">
            <a:avLst/>
          </a:prstGeom>
          <a:noFill/>
        </p:spPr>
        <p:txBody>
          <a:bodyPr wrap="square" lIns="91440" tIns="45720" rIns="91440" bIns="45720" anchor="t">
            <a:spAutoFit/>
          </a:bodyPr>
          <a:lstStyle/>
          <a:p>
            <a:pPr>
              <a:lnSpc>
                <a:spcPct val="130000"/>
              </a:lnSpc>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The training is divided into two parts: an online portion and a synchronous workshop. </a:t>
            </a:r>
          </a:p>
          <a:p>
            <a:pPr>
              <a:lnSpc>
                <a:spcPct val="130000"/>
              </a:lnSpc>
            </a:pPr>
            <a:endPar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30000"/>
              </a:lnSpc>
            </a:pPr>
            <a:r>
              <a:rPr lang="en-US" sz="2000" b="1"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Part 1: Online, self-paced</a:t>
            </a:r>
            <a:r>
              <a:rPr lang="en-US" sz="2000" b="1">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 provided by Cintana on</a:t>
            </a:r>
            <a:r>
              <a:rPr lang="en-US" sz="2000" b="1"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 Canvas</a:t>
            </a:r>
          </a:p>
          <a:p>
            <a:pPr marL="342900" indent="-34290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Understand the teaching philosophy of the Global Digital English Courses and how the Flipped Classroom Model is used</a:t>
            </a:r>
          </a:p>
          <a:p>
            <a:pPr marL="342900" indent="-34290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Watch a demonstration class conducted by ASU Global Launch teacher trainers, previously recorded</a:t>
            </a:r>
          </a:p>
          <a:p>
            <a:pPr marL="342900" indent="-34290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Reflect on the demonstration class perceptions</a:t>
            </a:r>
          </a:p>
          <a:p>
            <a:pPr marL="342900" indent="-34290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Identify challenges, needs, and opportunities for your teaching practice </a:t>
            </a:r>
          </a:p>
          <a:p>
            <a:pPr marL="342900" indent="-34290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Access the syllabi, facilitator guidebooks, and other supplemental materials for the GDE courses</a:t>
            </a:r>
          </a:p>
          <a:p>
            <a:pPr>
              <a:lnSpc>
                <a:spcPct val="130000"/>
              </a:lnSpc>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 </a:t>
            </a:r>
          </a:p>
          <a:p>
            <a:pPr>
              <a:lnSpc>
                <a:spcPct val="130000"/>
              </a:lnSpc>
            </a:pPr>
            <a:r>
              <a:rPr lang="en-US" sz="2000" b="1"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Part 2: Workshop, synchronous, </a:t>
            </a:r>
            <a:r>
              <a:rPr lang="en-US" sz="2000" b="1">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provided by</a:t>
            </a:r>
            <a:r>
              <a:rPr lang="en-US" sz="2000" b="1"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 the ACI </a:t>
            </a:r>
          </a:p>
          <a:p>
            <a:pPr marL="342900" indent="-34290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Discuss implementation models of the Global Digital English Courses</a:t>
            </a:r>
          </a:p>
          <a:p>
            <a:pPr marL="342900" indent="-342900">
              <a:lnSpc>
                <a:spcPct val="130000"/>
              </a:lnSpc>
              <a:buFont typeface="Arial" panose="020B0604020202020204" pitchFamily="34" charset="0"/>
              <a:buChar char="•"/>
            </a:pPr>
            <a:r>
              <a:rPr lang="en-US" sz="2000" u="none" strike="noStrike">
                <a:solidFill>
                  <a:srgbClr val="425563"/>
                </a:solidFill>
                <a:effectLst/>
                <a:latin typeface="Helvetica Neue"/>
                <a:ea typeface="Helvetica Neue" panose="02000503000000020004" pitchFamily="2" charset="0"/>
                <a:cs typeface="Helvetica Neue" panose="02000503000000020004" pitchFamily="2" charset="0"/>
              </a:rPr>
              <a:t>Discuss </a:t>
            </a:r>
            <a:r>
              <a:rPr lang="en-US" sz="2000">
                <a:solidFill>
                  <a:srgbClr val="425563"/>
                </a:solidFill>
                <a:latin typeface="Helvetica Neue"/>
                <a:ea typeface="Helvetica Neue" panose="02000503000000020004" pitchFamily="2" charset="0"/>
                <a:cs typeface="Helvetica Neue" panose="02000503000000020004" pitchFamily="2" charset="0"/>
              </a:rPr>
              <a:t>perceptions from the demonstration</a:t>
            </a:r>
            <a:r>
              <a:rPr lang="en-US" sz="2000" u="none" strike="noStrike">
                <a:solidFill>
                  <a:srgbClr val="425563"/>
                </a:solidFill>
                <a:effectLst/>
                <a:latin typeface="Helvetica Neue"/>
                <a:ea typeface="Helvetica Neue" panose="02000503000000020004" pitchFamily="2" charset="0"/>
                <a:cs typeface="Helvetica Neue" panose="02000503000000020004" pitchFamily="2" charset="0"/>
              </a:rPr>
              <a:t> class as well as challenges, needs, and opportunities</a:t>
            </a:r>
          </a:p>
          <a:p>
            <a:pPr marL="342900" indent="-34290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Create lesson plans based on the Flipped Classroom Model</a:t>
            </a:r>
          </a:p>
          <a:p>
            <a:pPr marL="342900" indent="-342900">
              <a:lnSpc>
                <a:spcPct val="130000"/>
              </a:lnSpc>
              <a:buFont typeface="Arial" panose="020B0604020202020204" pitchFamily="34" charset="0"/>
              <a:buChar char="•"/>
            </a:pPr>
            <a:r>
              <a:rPr lang="en-US" sz="20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Evaluate metrics of success for the program</a:t>
            </a:r>
          </a:p>
        </p:txBody>
      </p:sp>
      <p:pic>
        <p:nvPicPr>
          <p:cNvPr id="4" name="Picture 3" descr="Cintana Education logo">
            <a:extLst>
              <a:ext uri="{FF2B5EF4-FFF2-40B4-BE49-F238E27FC236}">
                <a16:creationId xmlns:a16="http://schemas.microsoft.com/office/drawing/2014/main" id="{25AB62F4-D117-21DF-10BC-6DB48BDBB4CA}"/>
              </a:ext>
            </a:extLst>
          </p:cNvPr>
          <p:cNvPicPr>
            <a:picLocks noChangeAspect="1"/>
          </p:cNvPicPr>
          <p:nvPr/>
        </p:nvPicPr>
        <p:blipFill>
          <a:blip r:embed="rId3"/>
          <a:stretch>
            <a:fillRect/>
          </a:stretch>
        </p:blipFill>
        <p:spPr>
          <a:xfrm>
            <a:off x="11849099" y="360328"/>
            <a:ext cx="2133600" cy="862717"/>
          </a:xfrm>
          <a:prstGeom prst="rect">
            <a:avLst/>
          </a:prstGeom>
        </p:spPr>
      </p:pic>
    </p:spTree>
    <p:extLst>
      <p:ext uri="{BB962C8B-B14F-4D97-AF65-F5344CB8AC3E}">
        <p14:creationId xmlns:p14="http://schemas.microsoft.com/office/powerpoint/2010/main" val="371643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A20A21-29D9-454C-ADF2-50263629C6D3}" type="slidenum">
              <a:rPr lang="en-US" smtClean="0"/>
              <a:t>43</a:t>
            </a:fld>
            <a:endParaRPr lang="en-US"/>
          </a:p>
        </p:txBody>
      </p:sp>
      <p:sp>
        <p:nvSpPr>
          <p:cNvPr id="4" name="Text Placeholder 3"/>
          <p:cNvSpPr>
            <a:spLocks noGrp="1"/>
          </p:cNvSpPr>
          <p:nvPr>
            <p:ph type="body" sz="quarter" idx="14"/>
          </p:nvPr>
        </p:nvSpPr>
        <p:spPr>
          <a:xfrm>
            <a:off x="4443434" y="6591300"/>
            <a:ext cx="5229696" cy="1458687"/>
          </a:xfrm>
        </p:spPr>
        <p:txBody>
          <a:bodyPr vert="horz" lIns="130622" tIns="65311" rIns="130622" bIns="65311" rtlCol="0" anchor="t">
            <a:noAutofit/>
          </a:bodyPr>
          <a:lstStyle/>
          <a:p>
            <a:endParaRPr lang="en-US" sz="1800">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sz="1800"/>
              <a:t>Carolina </a:t>
            </a:r>
            <a:r>
              <a:rPr lang="en-US" sz="1800" err="1"/>
              <a:t>Zuppardi</a:t>
            </a:r>
          </a:p>
          <a:p>
            <a:r>
              <a:rPr lang="en-US" sz="1800"/>
              <a:t>Director, Products &amp; Services</a:t>
            </a:r>
          </a:p>
          <a:p>
            <a:r>
              <a:rPr lang="en-US" sz="1800">
                <a:solidFill>
                  <a:srgbClr val="2F3F4E"/>
                </a:solidFill>
              </a:rPr>
              <a:t>czuppardi@cintana.com </a:t>
            </a:r>
          </a:p>
        </p:txBody>
      </p:sp>
      <p:sp>
        <p:nvSpPr>
          <p:cNvPr id="6" name="Text Placeholder 3">
            <a:extLst>
              <a:ext uri="{FF2B5EF4-FFF2-40B4-BE49-F238E27FC236}">
                <a16:creationId xmlns:a16="http://schemas.microsoft.com/office/drawing/2014/main" id="{DA5CFE54-1C9A-B375-067A-36B00C9DB2E4}"/>
              </a:ext>
            </a:extLst>
          </p:cNvPr>
          <p:cNvSpPr txBox="1">
            <a:spLocks/>
          </p:cNvSpPr>
          <p:nvPr/>
        </p:nvSpPr>
        <p:spPr>
          <a:xfrm>
            <a:off x="573799" y="2656114"/>
            <a:ext cx="10464304" cy="687162"/>
          </a:xfrm>
          <a:prstGeom prst="rect">
            <a:avLst/>
          </a:prstGeom>
        </p:spPr>
        <p:txBody>
          <a:bodyPr vert="horz" lIns="130622" tIns="65311" rIns="130622" bIns="65311" rtlCol="0" anchor="t">
            <a:noAutofit/>
          </a:bodyPr>
          <a:lstStyle>
            <a:lvl1pPr marL="0" indent="0" algn="l" defTabSz="653110" rtl="0" eaLnBrk="1" latinLnBrk="0" hangingPunct="1">
              <a:spcBef>
                <a:spcPct val="20000"/>
              </a:spcBef>
              <a:buFont typeface="Arial"/>
              <a:buNone/>
              <a:defRPr sz="2800" b="0" i="0" kern="1200" baseline="0">
                <a:solidFill>
                  <a:srgbClr val="314151"/>
                </a:solidFill>
                <a:latin typeface="Helvetica Neue Light"/>
                <a:ea typeface="+mn-ea"/>
                <a:cs typeface="Helvetica Neue Light"/>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r>
              <a:rPr lang="en-US" sz="3200" b="1">
                <a:solidFill>
                  <a:srgbClr val="425563"/>
                </a:solidFill>
                <a:latin typeface="Helvetica Neue"/>
              </a:rPr>
              <a:t>Interested? Contact us.</a:t>
            </a:r>
            <a:endParaRPr lang="en-US"/>
          </a:p>
        </p:txBody>
      </p:sp>
      <p:sp>
        <p:nvSpPr>
          <p:cNvPr id="3" name="Text Placeholder 3">
            <a:extLst>
              <a:ext uri="{FF2B5EF4-FFF2-40B4-BE49-F238E27FC236}">
                <a16:creationId xmlns:a16="http://schemas.microsoft.com/office/drawing/2014/main" id="{54651087-1250-B404-7F49-45006F714074}"/>
              </a:ext>
            </a:extLst>
          </p:cNvPr>
          <p:cNvSpPr>
            <a:spLocks noGrp="1"/>
          </p:cNvSpPr>
          <p:nvPr/>
        </p:nvSpPr>
        <p:spPr>
          <a:xfrm>
            <a:off x="573799" y="6591300"/>
            <a:ext cx="3800400" cy="1458687"/>
          </a:xfrm>
          <a:prstGeom prst="rect">
            <a:avLst/>
          </a:prstGeom>
        </p:spPr>
        <p:txBody>
          <a:bodyPr vert="horz" lIns="130622" tIns="65311" rIns="130622" bIns="65311" rtlCol="0" anchor="t">
            <a:noAutofit/>
          </a:bodyPr>
          <a:lstStyle>
            <a:lvl1pPr marL="0" indent="0" algn="l" defTabSz="653110" rtl="0" eaLnBrk="1" latinLnBrk="0" hangingPunct="1">
              <a:spcBef>
                <a:spcPct val="20000"/>
              </a:spcBef>
              <a:buFont typeface="Arial"/>
              <a:buNone/>
              <a:defRPr sz="2800" b="0" i="0" kern="1200" baseline="0">
                <a:solidFill>
                  <a:srgbClr val="314151"/>
                </a:solidFill>
                <a:latin typeface="Helvetica Neue Light"/>
                <a:ea typeface="+mn-ea"/>
                <a:cs typeface="Helvetica Neue Light"/>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r>
              <a:rPr lang="en-US" sz="1800">
                <a:latin typeface="Helvetica Neue Medium" panose="02000503000000020004" pitchFamily="2" charset="0"/>
                <a:ea typeface="Helvetica Neue Medium" panose="02000503000000020004" pitchFamily="2" charset="0"/>
                <a:cs typeface="Helvetica Neue Medium" panose="02000503000000020004" pitchFamily="2" charset="0"/>
              </a:rPr>
              <a:t>For more information:</a:t>
            </a:r>
          </a:p>
          <a:p>
            <a:r>
              <a:rPr lang="en-US" sz="1800"/>
              <a:t>Diego Garcia</a:t>
            </a:r>
          </a:p>
          <a:p>
            <a:r>
              <a:rPr lang="en-US" sz="1800"/>
              <a:t>Sr. Director, Products &amp; Services</a:t>
            </a:r>
          </a:p>
          <a:p>
            <a:r>
              <a:rPr lang="en-US" sz="1800" err="1">
                <a:solidFill>
                  <a:srgbClr val="2F3F4E"/>
                </a:solidFill>
              </a:rPr>
              <a:t>dgarcia@cintana.com</a:t>
            </a:r>
            <a:endParaRPr lang="en-US" sz="1800">
              <a:solidFill>
                <a:srgbClr val="2F3F4E"/>
              </a:solidFill>
            </a:endParaRPr>
          </a:p>
        </p:txBody>
      </p:sp>
    </p:spTree>
    <p:extLst>
      <p:ext uri="{BB962C8B-B14F-4D97-AF65-F5344CB8AC3E}">
        <p14:creationId xmlns:p14="http://schemas.microsoft.com/office/powerpoint/2010/main" val="116198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5</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3" y="360328"/>
            <a:ext cx="9981964" cy="1163637"/>
          </a:xfrm>
        </p:spPr>
        <p:txBody>
          <a:bodyPr anchor="ctr">
            <a:normAutofit/>
          </a:bodyPr>
          <a:lstStyle/>
          <a:p>
            <a:r>
              <a:rPr lang="en-US" b="1">
                <a:solidFill>
                  <a:srgbClr val="425563"/>
                </a:solidFill>
                <a:latin typeface="Helvetica" charset="0"/>
                <a:ea typeface="Helvetica" charset="0"/>
                <a:cs typeface="Helvetica" charset="0"/>
              </a:rPr>
              <a:t>ASU Global Digital English</a:t>
            </a:r>
          </a:p>
        </p:txBody>
      </p:sp>
      <p:pic>
        <p:nvPicPr>
          <p:cNvPr id="9" name="Picture 8" descr="Text&#10;&#10;Description automatically generated">
            <a:extLst>
              <a:ext uri="{FF2B5EF4-FFF2-40B4-BE49-F238E27FC236}">
                <a16:creationId xmlns:a16="http://schemas.microsoft.com/office/drawing/2014/main" id="{9D1A8A5D-4FAD-3C3A-9BB4-DA51312BED73}"/>
              </a:ext>
            </a:extLst>
          </p:cNvPr>
          <p:cNvPicPr>
            <a:picLocks noChangeAspect="1"/>
          </p:cNvPicPr>
          <p:nvPr/>
        </p:nvPicPr>
        <p:blipFill>
          <a:blip r:embed="rId3"/>
          <a:stretch>
            <a:fillRect/>
          </a:stretch>
        </p:blipFill>
        <p:spPr>
          <a:xfrm>
            <a:off x="11525134" y="360328"/>
            <a:ext cx="2433743" cy="674256"/>
          </a:xfrm>
          <a:prstGeom prst="rect">
            <a:avLst/>
          </a:prstGeom>
        </p:spPr>
      </p:pic>
      <p:sp>
        <p:nvSpPr>
          <p:cNvPr id="16" name="TextBox 15">
            <a:extLst>
              <a:ext uri="{FF2B5EF4-FFF2-40B4-BE49-F238E27FC236}">
                <a16:creationId xmlns:a16="http://schemas.microsoft.com/office/drawing/2014/main" id="{2D0B7864-1365-BAF2-8092-E614D5ECCE65}"/>
              </a:ext>
            </a:extLst>
          </p:cNvPr>
          <p:cNvSpPr txBox="1"/>
          <p:nvPr/>
        </p:nvSpPr>
        <p:spPr>
          <a:xfrm>
            <a:off x="671523" y="2018807"/>
            <a:ext cx="13287354" cy="3400675"/>
          </a:xfrm>
          <a:prstGeom prst="rect">
            <a:avLst/>
          </a:prstGeom>
          <a:noFill/>
        </p:spPr>
        <p:txBody>
          <a:bodyPr wrap="square">
            <a:spAutoFit/>
          </a:bodyPr>
          <a:lstStyle/>
          <a:p>
            <a:pPr>
              <a:lnSpc>
                <a:spcPct val="130000"/>
              </a:lnSpc>
            </a:pP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ASU Global Launch provides </a:t>
            </a:r>
            <a:r>
              <a:rPr lang="en-US" sz="2400" u="none" strike="noStrike">
                <a:solidFill>
                  <a:srgbClr val="425563"/>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online English and academic skills courses </a:t>
            </a: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featuring high-quality content that is innovative, fun and challenging. These courses provide a robust curriculum from Global Launch’s top-quality educators and allow learners to work at their own pace from anywhere in the world.</a:t>
            </a:r>
          </a:p>
          <a:p>
            <a:pPr>
              <a:lnSpc>
                <a:spcPct val="130000"/>
              </a:lnSpc>
            </a:pPr>
            <a:endParaRPr lang="en-US" sz="240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lnSpc>
                <a:spcPct val="130000"/>
              </a:lnSpc>
              <a:buFont typeface="Arial" panose="020B0604020202020204" pitchFamily="34" charset="0"/>
              <a:buChar char="•"/>
            </a:pPr>
            <a:r>
              <a:rPr lang="en-US" sz="2400" u="none" strike="noStrike">
                <a:solidFill>
                  <a:srgbClr val="425563"/>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General English courses: </a:t>
            </a: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for basic through high-intermediate learners (CEFR A2–B2).</a:t>
            </a:r>
          </a:p>
          <a:p>
            <a:pPr marL="342900" indent="-342900">
              <a:lnSpc>
                <a:spcPct val="130000"/>
              </a:lnSpc>
              <a:buFont typeface="Arial" panose="020B0604020202020204" pitchFamily="34" charset="0"/>
              <a:buChar char="•"/>
            </a:pPr>
            <a:r>
              <a:rPr lang="en-US" sz="2400" u="none" strike="noStrike">
                <a:solidFill>
                  <a:srgbClr val="425563"/>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Academic English courses: </a:t>
            </a: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for high-intermediate through advanced learners (CEFR B2–C2).</a:t>
            </a:r>
          </a:p>
        </p:txBody>
      </p:sp>
      <p:sp>
        <p:nvSpPr>
          <p:cNvPr id="3" name="TextBox 2">
            <a:extLst>
              <a:ext uri="{FF2B5EF4-FFF2-40B4-BE49-F238E27FC236}">
                <a16:creationId xmlns:a16="http://schemas.microsoft.com/office/drawing/2014/main" id="{80F7CD4C-DB5F-30AC-D67A-89E199C216B7}"/>
              </a:ext>
            </a:extLst>
          </p:cNvPr>
          <p:cNvSpPr txBox="1"/>
          <p:nvPr/>
        </p:nvSpPr>
        <p:spPr>
          <a:xfrm>
            <a:off x="1402561" y="6075707"/>
            <a:ext cx="11825277" cy="1000082"/>
          </a:xfrm>
          <a:prstGeom prst="rect">
            <a:avLst/>
          </a:prstGeom>
          <a:noFill/>
        </p:spPr>
        <p:txBody>
          <a:bodyPr wrap="square">
            <a:spAutoFit/>
          </a:bodyPr>
          <a:lstStyle/>
          <a:p>
            <a:pPr algn="ctr">
              <a:lnSpc>
                <a:spcPct val="130000"/>
              </a:lnSpc>
            </a:pPr>
            <a:r>
              <a:rPr lang="en-US" sz="2400" b="1"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14 courses, ranging from pre-zero beginner to advanced level, and covering the four core skills: reading, writing, listening, and speaking. </a:t>
            </a:r>
          </a:p>
        </p:txBody>
      </p:sp>
    </p:spTree>
    <p:extLst>
      <p:ext uri="{BB962C8B-B14F-4D97-AF65-F5344CB8AC3E}">
        <p14:creationId xmlns:p14="http://schemas.microsoft.com/office/powerpoint/2010/main" val="325345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smtClean="0">
                <a:solidFill>
                  <a:srgbClr val="2F3F4E"/>
                </a:solidFill>
              </a:rPr>
              <a:t>6</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71523" y="360328"/>
            <a:ext cx="9981964" cy="1163637"/>
          </a:xfrm>
        </p:spPr>
        <p:txBody>
          <a:bodyPr anchor="ctr">
            <a:normAutofit/>
          </a:bodyPr>
          <a:lstStyle/>
          <a:p>
            <a:r>
              <a:rPr lang="en-US" b="1">
                <a:solidFill>
                  <a:srgbClr val="425563"/>
                </a:solidFill>
                <a:latin typeface="Helvetica" charset="0"/>
                <a:ea typeface="Helvetica" charset="0"/>
                <a:cs typeface="Helvetica" charset="0"/>
              </a:rPr>
              <a:t>Professional English</a:t>
            </a:r>
          </a:p>
        </p:txBody>
      </p:sp>
      <p:sp>
        <p:nvSpPr>
          <p:cNvPr id="16" name="TextBox 15">
            <a:extLst>
              <a:ext uri="{FF2B5EF4-FFF2-40B4-BE49-F238E27FC236}">
                <a16:creationId xmlns:a16="http://schemas.microsoft.com/office/drawing/2014/main" id="{2D0B7864-1365-BAF2-8092-E614D5ECCE65}"/>
              </a:ext>
            </a:extLst>
          </p:cNvPr>
          <p:cNvSpPr txBox="1"/>
          <p:nvPr/>
        </p:nvSpPr>
        <p:spPr>
          <a:xfrm>
            <a:off x="671523" y="1762372"/>
            <a:ext cx="13287354" cy="3880871"/>
          </a:xfrm>
          <a:prstGeom prst="rect">
            <a:avLst/>
          </a:prstGeom>
          <a:noFill/>
        </p:spPr>
        <p:txBody>
          <a:bodyPr wrap="square">
            <a:spAutoFit/>
          </a:bodyPr>
          <a:lstStyle/>
          <a:p>
            <a:pPr>
              <a:lnSpc>
                <a:spcPct val="130000"/>
              </a:lnSpc>
            </a:pP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Developed by Cintana, with ASU and </a:t>
            </a:r>
            <a:r>
              <a:rPr lang="en-US" sz="240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original content, </a:t>
            </a: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Professional English is a practical, hands-on course that teaches students how to present themselves and how to communicate more effectively in a professional environment. Along 8 modules students are introduced to personal branding, email writing, short proposal writing, non-verbal and oral communicating and delivering an effective presentation.</a:t>
            </a:r>
          </a:p>
          <a:p>
            <a:pPr>
              <a:lnSpc>
                <a:spcPct val="130000"/>
              </a:lnSpc>
            </a:pPr>
            <a:endPar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30000"/>
              </a:lnSpc>
            </a:pPr>
            <a:r>
              <a:rPr lang="en-US" sz="2400"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rPr>
              <a:t>Students will be ready to face their career and have the communication tools needed to become successful professionals.</a:t>
            </a:r>
          </a:p>
        </p:txBody>
      </p:sp>
      <p:sp>
        <p:nvSpPr>
          <p:cNvPr id="3" name="TextBox 2">
            <a:extLst>
              <a:ext uri="{FF2B5EF4-FFF2-40B4-BE49-F238E27FC236}">
                <a16:creationId xmlns:a16="http://schemas.microsoft.com/office/drawing/2014/main" id="{80F7CD4C-DB5F-30AC-D67A-89E199C216B7}"/>
              </a:ext>
            </a:extLst>
          </p:cNvPr>
          <p:cNvSpPr txBox="1"/>
          <p:nvPr/>
        </p:nvSpPr>
        <p:spPr>
          <a:xfrm>
            <a:off x="1402561" y="6075707"/>
            <a:ext cx="11825277" cy="519694"/>
          </a:xfrm>
          <a:prstGeom prst="rect">
            <a:avLst/>
          </a:prstGeom>
          <a:noFill/>
        </p:spPr>
        <p:txBody>
          <a:bodyPr wrap="square">
            <a:spAutoFit/>
          </a:bodyPr>
          <a:lstStyle/>
          <a:p>
            <a:pPr algn="ctr">
              <a:lnSpc>
                <a:spcPct val="130000"/>
              </a:lnSpc>
            </a:pPr>
            <a:r>
              <a:rPr lang="en-US" sz="2400" b="1"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hlinkClick r:id="rId3"/>
              </a:rPr>
              <a:t>Watch the intro video</a:t>
            </a:r>
            <a:endParaRPr lang="en-US" sz="2400" b="1" u="none" strike="noStrike">
              <a:solidFill>
                <a:srgbClr val="425563"/>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descr="Logo&#10;&#10;Description automatically generated">
            <a:extLst>
              <a:ext uri="{FF2B5EF4-FFF2-40B4-BE49-F238E27FC236}">
                <a16:creationId xmlns:a16="http://schemas.microsoft.com/office/drawing/2014/main" id="{BC4C7214-023B-2422-E105-52FB6EB9144D}"/>
              </a:ext>
            </a:extLst>
          </p:cNvPr>
          <p:cNvPicPr>
            <a:picLocks noChangeAspect="1"/>
          </p:cNvPicPr>
          <p:nvPr/>
        </p:nvPicPr>
        <p:blipFill>
          <a:blip r:embed="rId4"/>
          <a:stretch>
            <a:fillRect/>
          </a:stretch>
        </p:blipFill>
        <p:spPr>
          <a:xfrm>
            <a:off x="9637486" y="598735"/>
            <a:ext cx="4431944" cy="686821"/>
          </a:xfrm>
          <a:prstGeom prst="rect">
            <a:avLst/>
          </a:prstGeom>
        </p:spPr>
      </p:pic>
    </p:spTree>
    <p:extLst>
      <p:ext uri="{BB962C8B-B14F-4D97-AF65-F5344CB8AC3E}">
        <p14:creationId xmlns:p14="http://schemas.microsoft.com/office/powerpoint/2010/main" val="3501090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F13BCC-A589-93A2-25A1-9C1033FA8E87}"/>
              </a:ext>
            </a:extLst>
          </p:cNvPr>
          <p:cNvSpPr>
            <a:spLocks noGrp="1"/>
          </p:cNvSpPr>
          <p:nvPr>
            <p:ph type="sldNum" sz="quarter" idx="12"/>
          </p:nvPr>
        </p:nvSpPr>
        <p:spPr/>
        <p:txBody>
          <a:bodyPr/>
          <a:lstStyle/>
          <a:p>
            <a:fld id="{2FA20A21-29D9-454C-ADF2-50263629C6D3}" type="slidenum">
              <a:rPr lang="en-US" smtClean="0">
                <a:latin typeface="Helvetica Neue" panose="02000503000000020004" pitchFamily="2" charset="0"/>
                <a:ea typeface="Helvetica Neue" panose="02000503000000020004" pitchFamily="2" charset="0"/>
                <a:cs typeface="Helvetica Neue" panose="02000503000000020004" pitchFamily="2" charset="0"/>
              </a:rPr>
              <a:t>7</a:t>
            </a:fld>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5625E1C7-DBF0-EBED-0F9D-590F2D8C02FF}"/>
              </a:ext>
            </a:extLst>
          </p:cNvPr>
          <p:cNvSpPr>
            <a:spLocks noGrp="1"/>
          </p:cNvSpPr>
          <p:nvPr>
            <p:ph type="body" sz="quarter" idx="13"/>
          </p:nvPr>
        </p:nvSpPr>
        <p:spPr>
          <a:xfrm>
            <a:off x="657696" y="371860"/>
            <a:ext cx="13315007" cy="1163637"/>
          </a:xfrm>
        </p:spPr>
        <p:txBody>
          <a:bodyPr>
            <a:normAutofit/>
          </a:bodyPr>
          <a:lstStyle/>
          <a:p>
            <a:pPr algn="ctr"/>
            <a:r>
              <a:rPr lang="en-HN" sz="2400" b="1" dirty="0">
                <a:latin typeface="Helvetica Neue" panose="02000503000000020004" pitchFamily="2" charset="0"/>
                <a:ea typeface="Helvetica Neue" panose="02000503000000020004" pitchFamily="2" charset="0"/>
                <a:cs typeface="Helvetica Neue" panose="02000503000000020004" pitchFamily="2" charset="0"/>
              </a:rPr>
              <a:t>ASU GLOBAL DIGITAL ENGLISH </a:t>
            </a:r>
          </a:p>
          <a:p>
            <a:pPr algn="ctr"/>
            <a:r>
              <a:rPr lang="en-HN" sz="2000" b="1" dirty="0">
                <a:latin typeface="Helvetica Neue" panose="02000503000000020004" pitchFamily="2" charset="0"/>
                <a:ea typeface="Helvetica Neue" panose="02000503000000020004" pitchFamily="2" charset="0"/>
                <a:cs typeface="Helvetica Neue" panose="02000503000000020004" pitchFamily="2" charset="0"/>
              </a:rPr>
              <a:t>COURSE ROADMAP</a:t>
            </a:r>
          </a:p>
        </p:txBody>
      </p:sp>
      <p:sp>
        <p:nvSpPr>
          <p:cNvPr id="40" name="TextBox 39">
            <a:extLst>
              <a:ext uri="{FF2B5EF4-FFF2-40B4-BE49-F238E27FC236}">
                <a16:creationId xmlns:a16="http://schemas.microsoft.com/office/drawing/2014/main" id="{77638378-3298-8EE2-BD36-26035A2FE01C}"/>
              </a:ext>
            </a:extLst>
          </p:cNvPr>
          <p:cNvSpPr txBox="1"/>
          <p:nvPr/>
        </p:nvSpPr>
        <p:spPr>
          <a:xfrm>
            <a:off x="834329" y="6993351"/>
            <a:ext cx="5823646" cy="830997"/>
          </a:xfrm>
          <a:prstGeom prst="rect">
            <a:avLst/>
          </a:prstGeom>
          <a:noFill/>
        </p:spPr>
        <p:txBody>
          <a:bodyPr wrap="square" rtlCol="0">
            <a:spAutoFit/>
          </a:bodyPr>
          <a:lstStyle/>
          <a:p>
            <a:r>
              <a:rPr lang="en-US" sz="1600" i="1"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Recommended Total number of hours per course:</a:t>
            </a:r>
            <a:endParaRPr lang="en-HN" sz="1600" i="1"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a:p>
            <a:r>
              <a:rPr lang="en-HN" sz="1600" i="1"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Classroom Hours: 40 hours</a:t>
            </a:r>
          </a:p>
          <a:p>
            <a:r>
              <a:rPr lang="en-HN" sz="1600" i="1"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Self-guided: 40 hours</a:t>
            </a:r>
          </a:p>
        </p:txBody>
      </p:sp>
      <p:sp>
        <p:nvSpPr>
          <p:cNvPr id="12" name="TextBox 11">
            <a:extLst>
              <a:ext uri="{FF2B5EF4-FFF2-40B4-BE49-F238E27FC236}">
                <a16:creationId xmlns:a16="http://schemas.microsoft.com/office/drawing/2014/main" id="{C2B888BD-7DBA-A09C-291E-93E7BCFD8FCC}"/>
              </a:ext>
            </a:extLst>
          </p:cNvPr>
          <p:cNvSpPr txBox="1"/>
          <p:nvPr/>
        </p:nvSpPr>
        <p:spPr>
          <a:xfrm>
            <a:off x="1102121" y="3626169"/>
            <a:ext cx="4401064" cy="523220"/>
          </a:xfrm>
          <a:prstGeom prst="rect">
            <a:avLst/>
          </a:prstGeom>
          <a:noFill/>
        </p:spPr>
        <p:txBody>
          <a:bodyPr wrap="square" lIns="91440" tIns="45720" rIns="91440" bIns="45720" anchor="t">
            <a:spAutoFit/>
          </a:bodyPr>
          <a:lstStyle/>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20: Introduction to Communication</a:t>
            </a:r>
          </a:p>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25: Introduction to Language Skills</a:t>
            </a:r>
          </a:p>
        </p:txBody>
      </p:sp>
      <p:sp>
        <p:nvSpPr>
          <p:cNvPr id="13" name="TextBox 12">
            <a:extLst>
              <a:ext uri="{FF2B5EF4-FFF2-40B4-BE49-F238E27FC236}">
                <a16:creationId xmlns:a16="http://schemas.microsoft.com/office/drawing/2014/main" id="{ABF882C1-4B40-3BA1-A7D5-98D4C8A1A967}"/>
              </a:ext>
            </a:extLst>
          </p:cNvPr>
          <p:cNvSpPr txBox="1"/>
          <p:nvPr/>
        </p:nvSpPr>
        <p:spPr>
          <a:xfrm>
            <a:off x="4598945" y="3633398"/>
            <a:ext cx="4807462" cy="1169551"/>
          </a:xfrm>
          <a:prstGeom prst="rect">
            <a:avLst/>
          </a:prstGeom>
          <a:noFill/>
        </p:spPr>
        <p:txBody>
          <a:bodyPr wrap="square" lIns="91440" tIns="45720" rIns="91440" bIns="45720" anchor="t">
            <a:spAutoFit/>
          </a:bodyPr>
          <a:lstStyle/>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30: Basic Foundations</a:t>
            </a:r>
          </a:p>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35: Basic Communication</a:t>
            </a:r>
          </a:p>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40: Basic Language Skills</a:t>
            </a:r>
          </a:p>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45: Basic Achievement</a:t>
            </a:r>
          </a:p>
          <a:p>
            <a:endPar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2071B4AF-3A29-D3E3-B01F-DAB3743E0D17}"/>
              </a:ext>
            </a:extLst>
          </p:cNvPr>
          <p:cNvSpPr txBox="1"/>
          <p:nvPr/>
        </p:nvSpPr>
        <p:spPr>
          <a:xfrm>
            <a:off x="7315199" y="3621969"/>
            <a:ext cx="3024277" cy="307777"/>
          </a:xfrm>
          <a:prstGeom prst="rect">
            <a:avLst/>
          </a:prstGeom>
          <a:noFill/>
        </p:spPr>
        <p:txBody>
          <a:bodyPr wrap="square">
            <a:spAutoFit/>
          </a:bodyPr>
          <a:lstStyle/>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50: Intermediate Foundations</a:t>
            </a:r>
          </a:p>
        </p:txBody>
      </p:sp>
      <p:cxnSp>
        <p:nvCxnSpPr>
          <p:cNvPr id="5" name="Straight Connector 4">
            <a:extLst>
              <a:ext uri="{FF2B5EF4-FFF2-40B4-BE49-F238E27FC236}">
                <a16:creationId xmlns:a16="http://schemas.microsoft.com/office/drawing/2014/main" id="{D5A37284-036C-F3C7-BA35-6B5B2B05F833}"/>
              </a:ext>
            </a:extLst>
          </p:cNvPr>
          <p:cNvCxnSpPr>
            <a:cxnSpLocks/>
          </p:cNvCxnSpPr>
          <p:nvPr/>
        </p:nvCxnSpPr>
        <p:spPr>
          <a:xfrm>
            <a:off x="1088347" y="5429255"/>
            <a:ext cx="3508296" cy="0"/>
          </a:xfrm>
          <a:prstGeom prst="line">
            <a:avLst/>
          </a:prstGeom>
          <a:ln w="76200">
            <a:solidFill>
              <a:srgbClr val="FF7F3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9CBCF94-C73F-FCA0-31C1-8837089512B2}"/>
              </a:ext>
            </a:extLst>
          </p:cNvPr>
          <p:cNvCxnSpPr>
            <a:cxnSpLocks/>
          </p:cNvCxnSpPr>
          <p:nvPr/>
        </p:nvCxnSpPr>
        <p:spPr>
          <a:xfrm>
            <a:off x="10382341" y="3631969"/>
            <a:ext cx="0" cy="3783249"/>
          </a:xfrm>
          <a:prstGeom prst="line">
            <a:avLst/>
          </a:prstGeom>
          <a:ln w="76200">
            <a:solidFill>
              <a:srgbClr val="009CBD"/>
            </a:solidFill>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2391771-92EA-5B6E-3B6B-8CCBF362DEE2}"/>
              </a:ext>
            </a:extLst>
          </p:cNvPr>
          <p:cNvSpPr txBox="1"/>
          <p:nvPr/>
        </p:nvSpPr>
        <p:spPr>
          <a:xfrm>
            <a:off x="1469392" y="4914804"/>
            <a:ext cx="2628220" cy="461665"/>
          </a:xfrm>
          <a:prstGeom prst="rect">
            <a:avLst/>
          </a:prstGeom>
          <a:noFill/>
        </p:spPr>
        <p:txBody>
          <a:bodyPr wrap="square" rtlCol="0">
            <a:spAutoFit/>
          </a:bodyPr>
          <a:lstStyle/>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80 Hours Classroom</a:t>
            </a:r>
          </a:p>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80 Hours Self-guided Learning</a:t>
            </a:r>
          </a:p>
        </p:txBody>
      </p:sp>
      <p:sp>
        <p:nvSpPr>
          <p:cNvPr id="22" name="TextBox 21">
            <a:extLst>
              <a:ext uri="{FF2B5EF4-FFF2-40B4-BE49-F238E27FC236}">
                <a16:creationId xmlns:a16="http://schemas.microsoft.com/office/drawing/2014/main" id="{4F49180E-7E9C-F3B7-CE53-1926A18E3751}"/>
              </a:ext>
            </a:extLst>
          </p:cNvPr>
          <p:cNvSpPr txBox="1"/>
          <p:nvPr/>
        </p:nvSpPr>
        <p:spPr>
          <a:xfrm>
            <a:off x="10632210" y="3636581"/>
            <a:ext cx="3024277" cy="523220"/>
          </a:xfrm>
          <a:prstGeom prst="rect">
            <a:avLst/>
          </a:prstGeom>
          <a:noFill/>
        </p:spPr>
        <p:txBody>
          <a:bodyPr wrap="square">
            <a:spAutoFit/>
          </a:bodyPr>
          <a:lstStyle/>
          <a:p>
            <a:pPr algn="ctr"/>
            <a:r>
              <a:rPr lang="en-US" sz="1400" b="1"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General English</a:t>
            </a:r>
          </a:p>
          <a:p>
            <a:pPr algn="ctr"/>
            <a:r>
              <a:rPr lang="en-US" sz="1400" b="1"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B1 to C1</a:t>
            </a:r>
          </a:p>
        </p:txBody>
      </p:sp>
      <p:sp>
        <p:nvSpPr>
          <p:cNvPr id="23" name="TextBox 22">
            <a:extLst>
              <a:ext uri="{FF2B5EF4-FFF2-40B4-BE49-F238E27FC236}">
                <a16:creationId xmlns:a16="http://schemas.microsoft.com/office/drawing/2014/main" id="{CD5FEC7A-A2A6-1E1C-BE14-A126BB0EECD7}"/>
              </a:ext>
            </a:extLst>
          </p:cNvPr>
          <p:cNvSpPr txBox="1"/>
          <p:nvPr/>
        </p:nvSpPr>
        <p:spPr>
          <a:xfrm>
            <a:off x="10911671" y="4156380"/>
            <a:ext cx="4807462" cy="1169551"/>
          </a:xfrm>
          <a:prstGeom prst="rect">
            <a:avLst/>
          </a:prstGeom>
          <a:noFill/>
        </p:spPr>
        <p:txBody>
          <a:bodyPr wrap="square" lIns="91440" tIns="45720" rIns="91440" bIns="45720" anchor="t">
            <a:spAutoFit/>
          </a:bodyPr>
          <a:lstStyle/>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55: Intermediate Communication </a:t>
            </a:r>
          </a:p>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60: Intermediate Language Skills</a:t>
            </a:r>
          </a:p>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65: Intermediate Achievement </a:t>
            </a:r>
          </a:p>
          <a:p>
            <a:endPar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TextBox 23">
            <a:extLst>
              <a:ext uri="{FF2B5EF4-FFF2-40B4-BE49-F238E27FC236}">
                <a16:creationId xmlns:a16="http://schemas.microsoft.com/office/drawing/2014/main" id="{C4029278-8698-FCD7-22AD-EFD002D921C3}"/>
              </a:ext>
            </a:extLst>
          </p:cNvPr>
          <p:cNvSpPr txBox="1"/>
          <p:nvPr/>
        </p:nvSpPr>
        <p:spPr>
          <a:xfrm>
            <a:off x="10791824" y="5553316"/>
            <a:ext cx="3024277" cy="523220"/>
          </a:xfrm>
          <a:prstGeom prst="rect">
            <a:avLst/>
          </a:prstGeom>
          <a:noFill/>
        </p:spPr>
        <p:txBody>
          <a:bodyPr wrap="square">
            <a:spAutoFit/>
          </a:bodyPr>
          <a:lstStyle/>
          <a:p>
            <a:pPr algn="ctr"/>
            <a:r>
              <a:rPr lang="en-US" sz="1400" b="1"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Academic English</a:t>
            </a:r>
          </a:p>
          <a:p>
            <a:pPr algn="ctr"/>
            <a:r>
              <a:rPr lang="en-US" sz="1400" b="1"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B1 to C1+</a:t>
            </a:r>
          </a:p>
        </p:txBody>
      </p:sp>
      <p:sp>
        <p:nvSpPr>
          <p:cNvPr id="25" name="TextBox 24">
            <a:extLst>
              <a:ext uri="{FF2B5EF4-FFF2-40B4-BE49-F238E27FC236}">
                <a16:creationId xmlns:a16="http://schemas.microsoft.com/office/drawing/2014/main" id="{AB30574F-0CC5-3D43-3429-1439E5FFB11F}"/>
              </a:ext>
            </a:extLst>
          </p:cNvPr>
          <p:cNvSpPr txBox="1"/>
          <p:nvPr/>
        </p:nvSpPr>
        <p:spPr>
          <a:xfrm>
            <a:off x="11076584" y="6106098"/>
            <a:ext cx="2781299" cy="1600438"/>
          </a:xfrm>
          <a:prstGeom prst="rect">
            <a:avLst/>
          </a:prstGeom>
          <a:noFill/>
        </p:spPr>
        <p:txBody>
          <a:bodyPr wrap="square" lIns="91440" tIns="45720" rIns="91440" bIns="45720" anchor="t">
            <a:spAutoFit/>
          </a:bodyPr>
          <a:lstStyle/>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70: Academic Thinking</a:t>
            </a:r>
          </a:p>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75: Academic Analysis</a:t>
            </a:r>
          </a:p>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80: Academic Persuasion</a:t>
            </a:r>
          </a:p>
          <a:p>
            <a:r>
              <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rPr>
              <a:t>GDE 85: Academic Achievement</a:t>
            </a:r>
          </a:p>
          <a:p>
            <a:endPar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400" dirty="0">
              <a:solidFill>
                <a:srgbClr val="425563"/>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32" name="Straight Connector 31">
            <a:extLst>
              <a:ext uri="{FF2B5EF4-FFF2-40B4-BE49-F238E27FC236}">
                <a16:creationId xmlns:a16="http://schemas.microsoft.com/office/drawing/2014/main" id="{A99AF62B-06E5-283D-B1C4-AE68F01CCB6D}"/>
              </a:ext>
            </a:extLst>
          </p:cNvPr>
          <p:cNvCxnSpPr>
            <a:cxnSpLocks/>
          </p:cNvCxnSpPr>
          <p:nvPr/>
        </p:nvCxnSpPr>
        <p:spPr>
          <a:xfrm>
            <a:off x="4582355" y="5429255"/>
            <a:ext cx="2732845" cy="0"/>
          </a:xfrm>
          <a:prstGeom prst="line">
            <a:avLst/>
          </a:prstGeom>
          <a:ln w="76200">
            <a:solidFill>
              <a:srgbClr val="8A244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E7720EE-C07A-A19E-7856-B6772E7A11DD}"/>
              </a:ext>
            </a:extLst>
          </p:cNvPr>
          <p:cNvCxnSpPr>
            <a:cxnSpLocks/>
          </p:cNvCxnSpPr>
          <p:nvPr/>
        </p:nvCxnSpPr>
        <p:spPr>
          <a:xfrm>
            <a:off x="7300912" y="5429255"/>
            <a:ext cx="3038565" cy="0"/>
          </a:xfrm>
          <a:prstGeom prst="line">
            <a:avLst/>
          </a:prstGeom>
          <a:ln w="76200">
            <a:solidFill>
              <a:srgbClr val="009CBD"/>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A3350DF8-59C4-E9BD-88CF-8D576E19A757}"/>
              </a:ext>
            </a:extLst>
          </p:cNvPr>
          <p:cNvSpPr txBox="1"/>
          <p:nvPr/>
        </p:nvSpPr>
        <p:spPr>
          <a:xfrm>
            <a:off x="2010830" y="3107046"/>
            <a:ext cx="2258689" cy="400110"/>
          </a:xfrm>
          <a:prstGeom prst="rect">
            <a:avLst/>
          </a:prstGeom>
          <a:noFill/>
        </p:spPr>
        <p:txBody>
          <a:bodyPr wrap="square" lIns="91440" tIns="45720" rIns="91440" bIns="45720" anchor="t">
            <a:spAutoFit/>
          </a:bodyPr>
          <a:lstStyle/>
          <a:p>
            <a:r>
              <a:rPr lang="en-US" sz="2000" b="1" dirty="0">
                <a:solidFill>
                  <a:srgbClr val="FF7F32"/>
                </a:solidFill>
                <a:latin typeface="Helvetica Neue" panose="02000503000000020004" pitchFamily="2" charset="0"/>
                <a:ea typeface="Helvetica Neue" panose="02000503000000020004" pitchFamily="2" charset="0"/>
                <a:cs typeface="Helvetica Neue" panose="02000503000000020004" pitchFamily="2" charset="0"/>
              </a:rPr>
              <a:t>Pre-Basic</a:t>
            </a:r>
          </a:p>
        </p:txBody>
      </p:sp>
      <p:sp>
        <p:nvSpPr>
          <p:cNvPr id="44" name="TextBox 43">
            <a:extLst>
              <a:ext uri="{FF2B5EF4-FFF2-40B4-BE49-F238E27FC236}">
                <a16:creationId xmlns:a16="http://schemas.microsoft.com/office/drawing/2014/main" id="{E6C888B3-BCC1-999F-7723-F0B6789B21BC}"/>
              </a:ext>
            </a:extLst>
          </p:cNvPr>
          <p:cNvSpPr txBox="1"/>
          <p:nvPr/>
        </p:nvSpPr>
        <p:spPr>
          <a:xfrm>
            <a:off x="5410600" y="3077971"/>
            <a:ext cx="2258689" cy="400110"/>
          </a:xfrm>
          <a:prstGeom prst="rect">
            <a:avLst/>
          </a:prstGeom>
          <a:noFill/>
        </p:spPr>
        <p:txBody>
          <a:bodyPr wrap="square" lIns="91440" tIns="45720" rIns="91440" bIns="45720" anchor="t">
            <a:spAutoFit/>
          </a:bodyPr>
          <a:lstStyle/>
          <a:p>
            <a:r>
              <a:rPr lang="en-US" sz="2000" b="1" dirty="0">
                <a:solidFill>
                  <a:srgbClr val="8A2442"/>
                </a:solidFill>
                <a:latin typeface="Helvetica Neue" panose="02000503000000020004" pitchFamily="2" charset="0"/>
                <a:ea typeface="Helvetica Neue" panose="02000503000000020004" pitchFamily="2" charset="0"/>
                <a:cs typeface="Helvetica Neue" panose="02000503000000020004" pitchFamily="2" charset="0"/>
              </a:rPr>
              <a:t>Basic</a:t>
            </a:r>
          </a:p>
        </p:txBody>
      </p:sp>
      <p:sp>
        <p:nvSpPr>
          <p:cNvPr id="45" name="TextBox 44">
            <a:extLst>
              <a:ext uri="{FF2B5EF4-FFF2-40B4-BE49-F238E27FC236}">
                <a16:creationId xmlns:a16="http://schemas.microsoft.com/office/drawing/2014/main" id="{6BF8AB12-60FA-AF01-EE3D-0A56E9B628DB}"/>
              </a:ext>
            </a:extLst>
          </p:cNvPr>
          <p:cNvSpPr txBox="1"/>
          <p:nvPr/>
        </p:nvSpPr>
        <p:spPr>
          <a:xfrm>
            <a:off x="9095515" y="3089400"/>
            <a:ext cx="3719707" cy="400110"/>
          </a:xfrm>
          <a:prstGeom prst="rect">
            <a:avLst/>
          </a:prstGeom>
          <a:noFill/>
        </p:spPr>
        <p:txBody>
          <a:bodyPr wrap="square" lIns="91440" tIns="45720" rIns="91440" bIns="45720" anchor="t">
            <a:spAutoFit/>
          </a:bodyPr>
          <a:lstStyle/>
          <a:p>
            <a:r>
              <a:rPr lang="en-US" sz="2000" b="1" dirty="0">
                <a:solidFill>
                  <a:srgbClr val="009CBD"/>
                </a:solidFill>
                <a:latin typeface="Helvetica Neue" panose="02000503000000020004" pitchFamily="2" charset="0"/>
                <a:ea typeface="Helvetica Neue" panose="02000503000000020004" pitchFamily="2" charset="0"/>
                <a:cs typeface="Helvetica Neue" panose="02000503000000020004" pitchFamily="2" charset="0"/>
              </a:rPr>
              <a:t>Intermediate to Advanced</a:t>
            </a:r>
          </a:p>
        </p:txBody>
      </p:sp>
      <p:sp>
        <p:nvSpPr>
          <p:cNvPr id="50" name="TextBox 49">
            <a:extLst>
              <a:ext uri="{FF2B5EF4-FFF2-40B4-BE49-F238E27FC236}">
                <a16:creationId xmlns:a16="http://schemas.microsoft.com/office/drawing/2014/main" id="{3938F48B-B8D9-3161-AA4C-19949FFDFBA2}"/>
              </a:ext>
            </a:extLst>
          </p:cNvPr>
          <p:cNvSpPr txBox="1"/>
          <p:nvPr/>
        </p:nvSpPr>
        <p:spPr>
          <a:xfrm>
            <a:off x="7412012" y="4909960"/>
            <a:ext cx="2947465" cy="646331"/>
          </a:xfrm>
          <a:prstGeom prst="rect">
            <a:avLst/>
          </a:prstGeom>
          <a:noFill/>
        </p:spPr>
        <p:txBody>
          <a:bodyPr wrap="square" rtlCol="0">
            <a:spAutoFit/>
          </a:bodyPr>
          <a:lstStyle/>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40 Hours Classroom</a:t>
            </a:r>
          </a:p>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40 Hours Self-guided Learning </a:t>
            </a:r>
          </a:p>
          <a:p>
            <a:endPar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2" name="TextBox 51">
            <a:extLst>
              <a:ext uri="{FF2B5EF4-FFF2-40B4-BE49-F238E27FC236}">
                <a16:creationId xmlns:a16="http://schemas.microsoft.com/office/drawing/2014/main" id="{037E9ED9-D320-D984-6CF1-8FEEC746C63D}"/>
              </a:ext>
            </a:extLst>
          </p:cNvPr>
          <p:cNvSpPr txBox="1"/>
          <p:nvPr/>
        </p:nvSpPr>
        <p:spPr>
          <a:xfrm rot="5400000">
            <a:off x="10167884" y="4332531"/>
            <a:ext cx="958245" cy="307777"/>
          </a:xfrm>
          <a:prstGeom prst="rect">
            <a:avLst/>
          </a:prstGeom>
          <a:noFill/>
        </p:spPr>
        <p:txBody>
          <a:bodyPr wrap="square" rtlCol="0">
            <a:spAutoFit/>
          </a:bodyPr>
          <a:lstStyle/>
          <a:p>
            <a:r>
              <a:rPr lang="en-HN" sz="14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Track 1</a:t>
            </a:r>
          </a:p>
        </p:txBody>
      </p:sp>
      <p:sp>
        <p:nvSpPr>
          <p:cNvPr id="53" name="TextBox 52">
            <a:extLst>
              <a:ext uri="{FF2B5EF4-FFF2-40B4-BE49-F238E27FC236}">
                <a16:creationId xmlns:a16="http://schemas.microsoft.com/office/drawing/2014/main" id="{8656BAA4-1578-4929-8904-F2FDBE8014C7}"/>
              </a:ext>
            </a:extLst>
          </p:cNvPr>
          <p:cNvSpPr txBox="1"/>
          <p:nvPr/>
        </p:nvSpPr>
        <p:spPr>
          <a:xfrm rot="5400000">
            <a:off x="10149617" y="6574207"/>
            <a:ext cx="958245" cy="307777"/>
          </a:xfrm>
          <a:prstGeom prst="rect">
            <a:avLst/>
          </a:prstGeom>
          <a:noFill/>
        </p:spPr>
        <p:txBody>
          <a:bodyPr wrap="square" rtlCol="0">
            <a:spAutoFit/>
          </a:bodyPr>
          <a:lstStyle/>
          <a:p>
            <a:r>
              <a:rPr lang="en-HN" sz="14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Track 2</a:t>
            </a:r>
          </a:p>
        </p:txBody>
      </p:sp>
      <p:sp>
        <p:nvSpPr>
          <p:cNvPr id="54" name="Left Brace 53">
            <a:extLst>
              <a:ext uri="{FF2B5EF4-FFF2-40B4-BE49-F238E27FC236}">
                <a16:creationId xmlns:a16="http://schemas.microsoft.com/office/drawing/2014/main" id="{34FFF01B-E701-401C-B04F-5EA8F7503A47}"/>
              </a:ext>
            </a:extLst>
          </p:cNvPr>
          <p:cNvSpPr/>
          <p:nvPr/>
        </p:nvSpPr>
        <p:spPr>
          <a:xfrm rot="5400000">
            <a:off x="2467634" y="656897"/>
            <a:ext cx="523212" cy="3399770"/>
          </a:xfrm>
          <a:prstGeom prst="leftBrace">
            <a:avLst/>
          </a:prstGeom>
          <a:ln>
            <a:solidFill>
              <a:srgbClr val="FF7F32"/>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H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5" name="Left Brace 54">
            <a:extLst>
              <a:ext uri="{FF2B5EF4-FFF2-40B4-BE49-F238E27FC236}">
                <a16:creationId xmlns:a16="http://schemas.microsoft.com/office/drawing/2014/main" id="{37EF769D-BCBC-5A81-67FD-BBECA2565A73}"/>
              </a:ext>
            </a:extLst>
          </p:cNvPr>
          <p:cNvSpPr/>
          <p:nvPr/>
        </p:nvSpPr>
        <p:spPr>
          <a:xfrm rot="5400000">
            <a:off x="5648317" y="947306"/>
            <a:ext cx="523212" cy="2810554"/>
          </a:xfrm>
          <a:prstGeom prst="leftBrace">
            <a:avLst/>
          </a:prstGeom>
          <a:ln>
            <a:solidFill>
              <a:srgbClr val="8A2442"/>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H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6" name="Left Brace 55">
            <a:extLst>
              <a:ext uri="{FF2B5EF4-FFF2-40B4-BE49-F238E27FC236}">
                <a16:creationId xmlns:a16="http://schemas.microsoft.com/office/drawing/2014/main" id="{0C9EEB58-6173-A064-D9B7-C7F2126495AD}"/>
              </a:ext>
            </a:extLst>
          </p:cNvPr>
          <p:cNvSpPr/>
          <p:nvPr/>
        </p:nvSpPr>
        <p:spPr>
          <a:xfrm rot="5400000">
            <a:off x="10477492" y="-984365"/>
            <a:ext cx="523212" cy="6696754"/>
          </a:xfrm>
          <a:prstGeom prst="leftBrace">
            <a:avLst/>
          </a:prstGeom>
          <a:ln>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H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8" name="TextBox 57">
            <a:extLst>
              <a:ext uri="{FF2B5EF4-FFF2-40B4-BE49-F238E27FC236}">
                <a16:creationId xmlns:a16="http://schemas.microsoft.com/office/drawing/2014/main" id="{2247B0F2-2B98-A3F9-9EF7-43D6AAFC6185}"/>
              </a:ext>
            </a:extLst>
          </p:cNvPr>
          <p:cNvSpPr txBox="1"/>
          <p:nvPr/>
        </p:nvSpPr>
        <p:spPr>
          <a:xfrm>
            <a:off x="1707383" y="1616367"/>
            <a:ext cx="2152239" cy="400110"/>
          </a:xfrm>
          <a:prstGeom prst="rect">
            <a:avLst/>
          </a:prstGeom>
          <a:noFill/>
        </p:spPr>
        <p:txBody>
          <a:bodyPr wrap="square" lIns="91440" tIns="45720" rIns="91440" bIns="45720" anchor="t">
            <a:spAutoFit/>
          </a:bodyPr>
          <a:lstStyle/>
          <a:p>
            <a:r>
              <a:rPr lang="en-US" sz="2000" b="1" dirty="0">
                <a:solidFill>
                  <a:schemeClr val="accent5">
                    <a:lumMod val="75000"/>
                  </a:schemeClr>
                </a:solidFill>
                <a:latin typeface="Helvetica Neue" panose="02000503000000020004" pitchFamily="2" charset="0"/>
                <a:ea typeface="Helvetica Neue" panose="02000503000000020004" pitchFamily="2" charset="0"/>
                <a:cs typeface="Helvetica Neue" panose="02000503000000020004" pitchFamily="2" charset="0"/>
              </a:rPr>
              <a:t>CEFR A0 to A1</a:t>
            </a:r>
            <a:endParaRPr lang="es-ES" sz="2000" b="1" dirty="0">
              <a:solidFill>
                <a:schemeClr val="accent5">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9" name="TextBox 58">
            <a:extLst>
              <a:ext uri="{FF2B5EF4-FFF2-40B4-BE49-F238E27FC236}">
                <a16:creationId xmlns:a16="http://schemas.microsoft.com/office/drawing/2014/main" id="{F600C7BF-0403-1924-E465-182F05E8B59D}"/>
              </a:ext>
            </a:extLst>
          </p:cNvPr>
          <p:cNvSpPr txBox="1"/>
          <p:nvPr/>
        </p:nvSpPr>
        <p:spPr>
          <a:xfrm>
            <a:off x="4721010" y="1615516"/>
            <a:ext cx="2455533" cy="400110"/>
          </a:xfrm>
          <a:prstGeom prst="rect">
            <a:avLst/>
          </a:prstGeom>
          <a:noFill/>
        </p:spPr>
        <p:txBody>
          <a:bodyPr wrap="square" lIns="91440" tIns="45720" rIns="91440" bIns="45720" anchor="t">
            <a:spAutoFit/>
          </a:bodyPr>
          <a:lstStyle/>
          <a:p>
            <a:r>
              <a:rPr lang="en-US" sz="2000" b="1" dirty="0">
                <a:solidFill>
                  <a:schemeClr val="accent5">
                    <a:lumMod val="75000"/>
                  </a:schemeClr>
                </a:solidFill>
                <a:latin typeface="Helvetica Neue" panose="02000503000000020004" pitchFamily="2" charset="0"/>
                <a:ea typeface="Helvetica Neue" panose="02000503000000020004" pitchFamily="2" charset="0"/>
                <a:cs typeface="Helvetica Neue" panose="02000503000000020004" pitchFamily="2" charset="0"/>
              </a:rPr>
              <a:t>CEFR A1 to B1</a:t>
            </a:r>
            <a:endParaRPr lang="es-ES" sz="2000" b="1" dirty="0">
              <a:solidFill>
                <a:schemeClr val="accent5">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0" name="TextBox 59">
            <a:extLst>
              <a:ext uri="{FF2B5EF4-FFF2-40B4-BE49-F238E27FC236}">
                <a16:creationId xmlns:a16="http://schemas.microsoft.com/office/drawing/2014/main" id="{5ABABC34-5A0A-09BA-B346-94E60F80EC81}"/>
              </a:ext>
            </a:extLst>
          </p:cNvPr>
          <p:cNvSpPr txBox="1"/>
          <p:nvPr/>
        </p:nvSpPr>
        <p:spPr>
          <a:xfrm>
            <a:off x="9618008" y="1612441"/>
            <a:ext cx="2797416" cy="400110"/>
          </a:xfrm>
          <a:prstGeom prst="rect">
            <a:avLst/>
          </a:prstGeom>
          <a:noFill/>
        </p:spPr>
        <p:txBody>
          <a:bodyPr wrap="square" lIns="91440" tIns="45720" rIns="91440" bIns="45720" anchor="t">
            <a:spAutoFit/>
          </a:bodyPr>
          <a:lstStyle/>
          <a:p>
            <a:r>
              <a:rPr lang="en-US" sz="2000" b="1" dirty="0">
                <a:solidFill>
                  <a:schemeClr val="accent5">
                    <a:lumMod val="75000"/>
                  </a:schemeClr>
                </a:solidFill>
                <a:latin typeface="Helvetica Neue" panose="02000503000000020004" pitchFamily="2" charset="0"/>
                <a:ea typeface="Helvetica Neue" panose="02000503000000020004" pitchFamily="2" charset="0"/>
                <a:cs typeface="Helvetica Neue" panose="02000503000000020004" pitchFamily="2" charset="0"/>
              </a:rPr>
              <a:t>CEFR B1 to C1</a:t>
            </a:r>
            <a:endParaRPr lang="es-ES" sz="2000" b="1" dirty="0">
              <a:solidFill>
                <a:schemeClr val="accent5">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4" name="Picture 63" descr="A close up of a logo&#10;&#10;Description automatically generated">
            <a:extLst>
              <a:ext uri="{FF2B5EF4-FFF2-40B4-BE49-F238E27FC236}">
                <a16:creationId xmlns:a16="http://schemas.microsoft.com/office/drawing/2014/main" id="{AD80328C-8462-62D2-8BE7-BE3A5F33AA4F}"/>
              </a:ext>
            </a:extLst>
          </p:cNvPr>
          <p:cNvPicPr>
            <a:picLocks noChangeAspect="1"/>
          </p:cNvPicPr>
          <p:nvPr/>
        </p:nvPicPr>
        <p:blipFill>
          <a:blip r:embed="rId2"/>
          <a:stretch>
            <a:fillRect/>
          </a:stretch>
        </p:blipFill>
        <p:spPr>
          <a:xfrm>
            <a:off x="265870" y="362681"/>
            <a:ext cx="2407045" cy="462604"/>
          </a:xfrm>
          <a:prstGeom prst="rect">
            <a:avLst/>
          </a:prstGeom>
        </p:spPr>
      </p:pic>
      <p:pic>
        <p:nvPicPr>
          <p:cNvPr id="65" name="Picture 64" descr="Logo_ColorPalette-02.png">
            <a:extLst>
              <a:ext uri="{FF2B5EF4-FFF2-40B4-BE49-F238E27FC236}">
                <a16:creationId xmlns:a16="http://schemas.microsoft.com/office/drawing/2014/main" id="{CAB7F944-C324-61C8-13A9-5F66FA1811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03795" y="104574"/>
            <a:ext cx="2152239" cy="899819"/>
          </a:xfrm>
          <a:prstGeom prst="rect">
            <a:avLst/>
          </a:prstGeom>
        </p:spPr>
      </p:pic>
      <p:sp>
        <p:nvSpPr>
          <p:cNvPr id="3" name="TextBox 2">
            <a:extLst>
              <a:ext uri="{FF2B5EF4-FFF2-40B4-BE49-F238E27FC236}">
                <a16:creationId xmlns:a16="http://schemas.microsoft.com/office/drawing/2014/main" id="{C4D88226-35D9-3B90-2CD4-5B7847BD6139}"/>
              </a:ext>
            </a:extLst>
          </p:cNvPr>
          <p:cNvSpPr txBox="1"/>
          <p:nvPr/>
        </p:nvSpPr>
        <p:spPr>
          <a:xfrm>
            <a:off x="4611755" y="4914804"/>
            <a:ext cx="2778966" cy="461665"/>
          </a:xfrm>
          <a:prstGeom prst="rect">
            <a:avLst/>
          </a:prstGeom>
          <a:noFill/>
        </p:spPr>
        <p:txBody>
          <a:bodyPr wrap="square" rtlCol="0">
            <a:spAutoFit/>
          </a:bodyPr>
          <a:lstStyle/>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160 Hours Classroom </a:t>
            </a:r>
          </a:p>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160 Hours Self-guided Learning</a:t>
            </a:r>
          </a:p>
        </p:txBody>
      </p:sp>
      <p:sp>
        <p:nvSpPr>
          <p:cNvPr id="6" name="TextBox 5">
            <a:extLst>
              <a:ext uri="{FF2B5EF4-FFF2-40B4-BE49-F238E27FC236}">
                <a16:creationId xmlns:a16="http://schemas.microsoft.com/office/drawing/2014/main" id="{11C8D275-75C1-77AC-2A5C-B0499AE8C3B8}"/>
              </a:ext>
            </a:extLst>
          </p:cNvPr>
          <p:cNvSpPr txBox="1"/>
          <p:nvPr/>
        </p:nvSpPr>
        <p:spPr>
          <a:xfrm>
            <a:off x="11178953" y="4905934"/>
            <a:ext cx="2947465" cy="461665"/>
          </a:xfrm>
          <a:prstGeom prst="rect">
            <a:avLst/>
          </a:prstGeom>
          <a:noFill/>
        </p:spPr>
        <p:txBody>
          <a:bodyPr wrap="square" rtlCol="0">
            <a:spAutoFit/>
          </a:bodyPr>
          <a:lstStyle/>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120 Hours Classroom</a:t>
            </a:r>
          </a:p>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120 Hours Self-guided Learning </a:t>
            </a:r>
          </a:p>
        </p:txBody>
      </p:sp>
      <p:sp>
        <p:nvSpPr>
          <p:cNvPr id="7" name="TextBox 6">
            <a:extLst>
              <a:ext uri="{FF2B5EF4-FFF2-40B4-BE49-F238E27FC236}">
                <a16:creationId xmlns:a16="http://schemas.microsoft.com/office/drawing/2014/main" id="{5406E4E7-FD26-811F-9E55-DBF6B3C419D7}"/>
              </a:ext>
            </a:extLst>
          </p:cNvPr>
          <p:cNvSpPr txBox="1"/>
          <p:nvPr/>
        </p:nvSpPr>
        <p:spPr>
          <a:xfrm>
            <a:off x="11178953" y="7104832"/>
            <a:ext cx="2947465" cy="461665"/>
          </a:xfrm>
          <a:prstGeom prst="rect">
            <a:avLst/>
          </a:prstGeom>
          <a:noFill/>
        </p:spPr>
        <p:txBody>
          <a:bodyPr wrap="square" rtlCol="0">
            <a:spAutoFit/>
          </a:bodyPr>
          <a:lstStyle/>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160 Hours Classroom</a:t>
            </a:r>
          </a:p>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160 Hours Self-guided Learning </a:t>
            </a:r>
          </a:p>
        </p:txBody>
      </p:sp>
      <p:cxnSp>
        <p:nvCxnSpPr>
          <p:cNvPr id="9" name="Straight Connector 8">
            <a:extLst>
              <a:ext uri="{FF2B5EF4-FFF2-40B4-BE49-F238E27FC236}">
                <a16:creationId xmlns:a16="http://schemas.microsoft.com/office/drawing/2014/main" id="{51601CF7-959C-5D3F-2AB8-7AE32CC7B7EB}"/>
              </a:ext>
            </a:extLst>
          </p:cNvPr>
          <p:cNvCxnSpPr>
            <a:cxnSpLocks/>
          </p:cNvCxnSpPr>
          <p:nvPr/>
        </p:nvCxnSpPr>
        <p:spPr>
          <a:xfrm>
            <a:off x="657696" y="3048409"/>
            <a:ext cx="13468722" cy="3006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E762EAF-4D86-9AAF-FDD2-F9714BF552FF}"/>
              </a:ext>
            </a:extLst>
          </p:cNvPr>
          <p:cNvSpPr txBox="1"/>
          <p:nvPr/>
        </p:nvSpPr>
        <p:spPr>
          <a:xfrm>
            <a:off x="2125147" y="2703617"/>
            <a:ext cx="1130300" cy="276999"/>
          </a:xfrm>
          <a:prstGeom prst="rect">
            <a:avLst/>
          </a:prstGeom>
          <a:noFill/>
        </p:spPr>
        <p:txBody>
          <a:bodyPr wrap="square" rtlCol="0">
            <a:spAutoFit/>
          </a:bodyPr>
          <a:lstStyle/>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160</a:t>
            </a:r>
            <a:r>
              <a:rPr lang="en-HN" sz="1200" dirty="0">
                <a:latin typeface="Helvetica Neue" panose="02000503000000020004" pitchFamily="2" charset="0"/>
                <a:ea typeface="Helvetica Neue" panose="02000503000000020004" pitchFamily="2" charset="0"/>
                <a:cs typeface="Helvetica Neue" panose="02000503000000020004" pitchFamily="2" charset="0"/>
              </a:rPr>
              <a:t> </a:t>
            </a:r>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Hours</a:t>
            </a:r>
          </a:p>
        </p:txBody>
      </p:sp>
      <p:sp>
        <p:nvSpPr>
          <p:cNvPr id="11" name="TextBox 10">
            <a:extLst>
              <a:ext uri="{FF2B5EF4-FFF2-40B4-BE49-F238E27FC236}">
                <a16:creationId xmlns:a16="http://schemas.microsoft.com/office/drawing/2014/main" id="{B0FD8573-7BE8-56F4-8FBF-2EF02AA1D585}"/>
              </a:ext>
            </a:extLst>
          </p:cNvPr>
          <p:cNvSpPr txBox="1"/>
          <p:nvPr/>
        </p:nvSpPr>
        <p:spPr>
          <a:xfrm>
            <a:off x="5397145" y="2666195"/>
            <a:ext cx="1130300" cy="276999"/>
          </a:xfrm>
          <a:prstGeom prst="rect">
            <a:avLst/>
          </a:prstGeom>
          <a:noFill/>
        </p:spPr>
        <p:txBody>
          <a:bodyPr wrap="square" rtlCol="0">
            <a:spAutoFit/>
          </a:bodyPr>
          <a:lstStyle/>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480</a:t>
            </a:r>
            <a:r>
              <a:rPr lang="en-HN" sz="1200" dirty="0">
                <a:latin typeface="Helvetica Neue" panose="02000503000000020004" pitchFamily="2" charset="0"/>
                <a:ea typeface="Helvetica Neue" panose="02000503000000020004" pitchFamily="2" charset="0"/>
                <a:cs typeface="Helvetica Neue" panose="02000503000000020004" pitchFamily="2" charset="0"/>
              </a:rPr>
              <a:t> </a:t>
            </a:r>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Hours</a:t>
            </a:r>
          </a:p>
        </p:txBody>
      </p:sp>
      <p:sp>
        <p:nvSpPr>
          <p:cNvPr id="14" name="TextBox 13">
            <a:extLst>
              <a:ext uri="{FF2B5EF4-FFF2-40B4-BE49-F238E27FC236}">
                <a16:creationId xmlns:a16="http://schemas.microsoft.com/office/drawing/2014/main" id="{FFC840A6-EBBE-3753-9F3A-16855A5371F5}"/>
              </a:ext>
            </a:extLst>
          </p:cNvPr>
          <p:cNvSpPr txBox="1"/>
          <p:nvPr/>
        </p:nvSpPr>
        <p:spPr>
          <a:xfrm>
            <a:off x="8202764" y="2676080"/>
            <a:ext cx="1130300" cy="276999"/>
          </a:xfrm>
          <a:prstGeom prst="rect">
            <a:avLst/>
          </a:prstGeom>
          <a:noFill/>
        </p:spPr>
        <p:txBody>
          <a:bodyPr wrap="square" rtlCol="0">
            <a:spAutoFit/>
          </a:bodyPr>
          <a:lstStyle/>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560</a:t>
            </a:r>
            <a:r>
              <a:rPr lang="en-HN" sz="1200" dirty="0">
                <a:latin typeface="Helvetica Neue" panose="02000503000000020004" pitchFamily="2" charset="0"/>
                <a:ea typeface="Helvetica Neue" panose="02000503000000020004" pitchFamily="2" charset="0"/>
                <a:cs typeface="Helvetica Neue" panose="02000503000000020004" pitchFamily="2" charset="0"/>
              </a:rPr>
              <a:t> </a:t>
            </a:r>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Hours</a:t>
            </a:r>
          </a:p>
        </p:txBody>
      </p:sp>
      <p:sp>
        <p:nvSpPr>
          <p:cNvPr id="15" name="TextBox 14">
            <a:extLst>
              <a:ext uri="{FF2B5EF4-FFF2-40B4-BE49-F238E27FC236}">
                <a16:creationId xmlns:a16="http://schemas.microsoft.com/office/drawing/2014/main" id="{5525A21C-3F43-3642-156F-041694608C3F}"/>
              </a:ext>
            </a:extLst>
          </p:cNvPr>
          <p:cNvSpPr txBox="1"/>
          <p:nvPr/>
        </p:nvSpPr>
        <p:spPr>
          <a:xfrm>
            <a:off x="10630885" y="2483861"/>
            <a:ext cx="3456590" cy="461665"/>
          </a:xfrm>
          <a:prstGeom prst="rect">
            <a:avLst/>
          </a:prstGeom>
          <a:noFill/>
        </p:spPr>
        <p:txBody>
          <a:bodyPr wrap="square" rtlCol="0">
            <a:spAutoFit/>
          </a:bodyPr>
          <a:lstStyle/>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Track 1 – General English: 800</a:t>
            </a:r>
            <a:r>
              <a:rPr lang="en-HN" sz="1200" dirty="0">
                <a:latin typeface="Helvetica Neue" panose="02000503000000020004" pitchFamily="2" charset="0"/>
                <a:ea typeface="Helvetica Neue" panose="02000503000000020004" pitchFamily="2" charset="0"/>
                <a:cs typeface="Helvetica Neue" panose="02000503000000020004" pitchFamily="2" charset="0"/>
              </a:rPr>
              <a:t> </a:t>
            </a:r>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Hours</a:t>
            </a:r>
          </a:p>
          <a:p>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Track 2 – Academic English: 880 Hours</a:t>
            </a:r>
          </a:p>
        </p:txBody>
      </p:sp>
      <p:sp>
        <p:nvSpPr>
          <p:cNvPr id="17" name="TextBox 16">
            <a:extLst>
              <a:ext uri="{FF2B5EF4-FFF2-40B4-BE49-F238E27FC236}">
                <a16:creationId xmlns:a16="http://schemas.microsoft.com/office/drawing/2014/main" id="{8F67888F-EAD1-DB55-C25E-C055AF50A9E7}"/>
              </a:ext>
            </a:extLst>
          </p:cNvPr>
          <p:cNvSpPr txBox="1"/>
          <p:nvPr/>
        </p:nvSpPr>
        <p:spPr>
          <a:xfrm rot="5400000">
            <a:off x="308143" y="2223368"/>
            <a:ext cx="553998" cy="1170284"/>
          </a:xfrm>
          <a:prstGeom prst="rect">
            <a:avLst/>
          </a:prstGeom>
          <a:noFill/>
        </p:spPr>
        <p:txBody>
          <a:bodyPr vert="vert270" wrap="square" rtlCol="0">
            <a:spAutoFit/>
          </a:bodyPr>
          <a:lstStyle/>
          <a:p>
            <a:pPr algn="ctr"/>
            <a:r>
              <a:rPr lang="en-HN" sz="1200" i="1" dirty="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Cumulative Hours</a:t>
            </a:r>
          </a:p>
        </p:txBody>
      </p:sp>
    </p:spTree>
    <p:extLst>
      <p:ext uri="{BB962C8B-B14F-4D97-AF65-F5344CB8AC3E}">
        <p14:creationId xmlns:p14="http://schemas.microsoft.com/office/powerpoint/2010/main" val="4249631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A close up of a logo&#10;&#10;Description automatically generated">
            <a:extLst>
              <a:ext uri="{FF2B5EF4-FFF2-40B4-BE49-F238E27FC236}">
                <a16:creationId xmlns:a16="http://schemas.microsoft.com/office/drawing/2014/main" id="{AD80328C-8462-62D2-8BE7-BE3A5F33AA4F}"/>
              </a:ext>
            </a:extLst>
          </p:cNvPr>
          <p:cNvPicPr>
            <a:picLocks noChangeAspect="1"/>
          </p:cNvPicPr>
          <p:nvPr/>
        </p:nvPicPr>
        <p:blipFill>
          <a:blip r:embed="rId2"/>
          <a:stretch>
            <a:fillRect/>
          </a:stretch>
        </p:blipFill>
        <p:spPr>
          <a:xfrm>
            <a:off x="265870" y="362681"/>
            <a:ext cx="2407045" cy="462604"/>
          </a:xfrm>
          <a:prstGeom prst="rect">
            <a:avLst/>
          </a:prstGeom>
        </p:spPr>
      </p:pic>
      <p:pic>
        <p:nvPicPr>
          <p:cNvPr id="65" name="Picture 64" descr="Logo_ColorPalette-02.png">
            <a:extLst>
              <a:ext uri="{FF2B5EF4-FFF2-40B4-BE49-F238E27FC236}">
                <a16:creationId xmlns:a16="http://schemas.microsoft.com/office/drawing/2014/main" id="{CAB7F944-C324-61C8-13A9-5F66FA1811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03795" y="104574"/>
            <a:ext cx="2152239" cy="899819"/>
          </a:xfrm>
          <a:prstGeom prst="rect">
            <a:avLst/>
          </a:prstGeom>
        </p:spPr>
      </p:pic>
      <p:graphicFrame>
        <p:nvGraphicFramePr>
          <p:cNvPr id="26" name="Table 25">
            <a:extLst>
              <a:ext uri="{FF2B5EF4-FFF2-40B4-BE49-F238E27FC236}">
                <a16:creationId xmlns:a16="http://schemas.microsoft.com/office/drawing/2014/main" id="{4B28032D-C1BD-5FF8-2620-57806CD6F056}"/>
              </a:ext>
            </a:extLst>
          </p:cNvPr>
          <p:cNvGraphicFramePr>
            <a:graphicFrameLocks noGrp="1"/>
          </p:cNvGraphicFramePr>
          <p:nvPr/>
        </p:nvGraphicFramePr>
        <p:xfrm>
          <a:off x="1218370" y="1437479"/>
          <a:ext cx="11786430" cy="5354641"/>
        </p:xfrm>
        <a:graphic>
          <a:graphicData uri="http://schemas.openxmlformats.org/drawingml/2006/table">
            <a:tbl>
              <a:tblPr/>
              <a:tblGrid>
                <a:gridCol w="1298889">
                  <a:extLst>
                    <a:ext uri="{9D8B030D-6E8A-4147-A177-3AD203B41FA5}">
                      <a16:colId xmlns:a16="http://schemas.microsoft.com/office/drawing/2014/main" val="2242871376"/>
                    </a:ext>
                  </a:extLst>
                </a:gridCol>
                <a:gridCol w="1070514">
                  <a:extLst>
                    <a:ext uri="{9D8B030D-6E8A-4147-A177-3AD203B41FA5}">
                      <a16:colId xmlns:a16="http://schemas.microsoft.com/office/drawing/2014/main" val="177671845"/>
                    </a:ext>
                  </a:extLst>
                </a:gridCol>
                <a:gridCol w="3254361">
                  <a:extLst>
                    <a:ext uri="{9D8B030D-6E8A-4147-A177-3AD203B41FA5}">
                      <a16:colId xmlns:a16="http://schemas.microsoft.com/office/drawing/2014/main" val="436408740"/>
                    </a:ext>
                  </a:extLst>
                </a:gridCol>
                <a:gridCol w="931347">
                  <a:extLst>
                    <a:ext uri="{9D8B030D-6E8A-4147-A177-3AD203B41FA5}">
                      <a16:colId xmlns:a16="http://schemas.microsoft.com/office/drawing/2014/main" val="1684473519"/>
                    </a:ext>
                  </a:extLst>
                </a:gridCol>
                <a:gridCol w="1256219">
                  <a:extLst>
                    <a:ext uri="{9D8B030D-6E8A-4147-A177-3AD203B41FA5}">
                      <a16:colId xmlns:a16="http://schemas.microsoft.com/office/drawing/2014/main" val="430812880"/>
                    </a:ext>
                  </a:extLst>
                </a:gridCol>
                <a:gridCol w="1244600">
                  <a:extLst>
                    <a:ext uri="{9D8B030D-6E8A-4147-A177-3AD203B41FA5}">
                      <a16:colId xmlns:a16="http://schemas.microsoft.com/office/drawing/2014/main" val="543827868"/>
                    </a:ext>
                  </a:extLst>
                </a:gridCol>
                <a:gridCol w="1371600">
                  <a:extLst>
                    <a:ext uri="{9D8B030D-6E8A-4147-A177-3AD203B41FA5}">
                      <a16:colId xmlns:a16="http://schemas.microsoft.com/office/drawing/2014/main" val="464751332"/>
                    </a:ext>
                  </a:extLst>
                </a:gridCol>
                <a:gridCol w="1358900">
                  <a:extLst>
                    <a:ext uri="{9D8B030D-6E8A-4147-A177-3AD203B41FA5}">
                      <a16:colId xmlns:a16="http://schemas.microsoft.com/office/drawing/2014/main" val="3386878453"/>
                    </a:ext>
                  </a:extLst>
                </a:gridCol>
              </a:tblGrid>
              <a:tr h="351314">
                <a:tc>
                  <a:txBody>
                    <a:bodyPr/>
                    <a:lstStyle/>
                    <a:p>
                      <a:pPr algn="ctr" fontAlgn="b"/>
                      <a:r>
                        <a:rPr lang="en-US" sz="1400" b="1" i="0" u="none" strike="noStrike" dirty="0">
                          <a:solidFill>
                            <a:schemeClr val="accent5">
                              <a:lumMod val="50000"/>
                            </a:schemeClr>
                          </a:solidFill>
                          <a:effectLst/>
                          <a:latin typeface="Aptos Narrow" panose="020B0004020202020204" pitchFamily="34" charset="0"/>
                        </a:rPr>
                        <a:t>Level</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dashDot"/>
                      <a:round/>
                      <a:headEnd type="none" w="med" len="med"/>
                      <a:tailEnd type="none" w="med" len="med"/>
                    </a:lnB>
                    <a:noFill/>
                  </a:tcPr>
                </a:tc>
                <a:tc>
                  <a:txBody>
                    <a:bodyPr/>
                    <a:lstStyle/>
                    <a:p>
                      <a:pPr algn="ctr" fontAlgn="b"/>
                      <a:r>
                        <a:rPr lang="en-US" sz="1400" b="1" i="0" u="none" strike="noStrike" dirty="0">
                          <a:solidFill>
                            <a:schemeClr val="accent5">
                              <a:lumMod val="50000"/>
                            </a:schemeClr>
                          </a:solidFill>
                          <a:effectLst/>
                          <a:latin typeface="Helvetica Neue" panose="02000503000000020004" pitchFamily="2" charset="0"/>
                        </a:rPr>
                        <a:t>Entry Level</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dashDot"/>
                      <a:round/>
                      <a:headEnd type="none" w="med" len="med"/>
                      <a:tailEnd type="none" w="med" len="med"/>
                    </a:lnB>
                    <a:noFill/>
                  </a:tcPr>
                </a:tc>
                <a:tc>
                  <a:txBody>
                    <a:bodyPr/>
                    <a:lstStyle/>
                    <a:p>
                      <a:pPr algn="ctr" fontAlgn="b"/>
                      <a:r>
                        <a:rPr lang="en-US" sz="1400" b="1" i="0" u="none" strike="noStrike">
                          <a:solidFill>
                            <a:schemeClr val="accent5">
                              <a:lumMod val="50000"/>
                            </a:schemeClr>
                          </a:solidFill>
                          <a:effectLst/>
                          <a:latin typeface="Helvetica Neue" panose="02000503000000020004" pitchFamily="2" charset="0"/>
                        </a:rPr>
                        <a:t>Course</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dashDot"/>
                      <a:round/>
                      <a:headEnd type="none" w="med" len="med"/>
                      <a:tailEnd type="none" w="med" len="med"/>
                    </a:lnB>
                    <a:noFill/>
                  </a:tcPr>
                </a:tc>
                <a:tc>
                  <a:txBody>
                    <a:bodyPr/>
                    <a:lstStyle/>
                    <a:p>
                      <a:pPr algn="ctr" fontAlgn="b"/>
                      <a:r>
                        <a:rPr lang="en-US" sz="1400" b="1" i="0" u="none" strike="noStrike">
                          <a:solidFill>
                            <a:schemeClr val="accent5">
                              <a:lumMod val="50000"/>
                            </a:schemeClr>
                          </a:solidFill>
                          <a:effectLst/>
                          <a:latin typeface="Helvetica Neue" panose="02000503000000020004" pitchFamily="2" charset="0"/>
                        </a:rPr>
                        <a:t>Exit Level</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dashDot"/>
                      <a:round/>
                      <a:headEnd type="none" w="med" len="med"/>
                      <a:tailEnd type="none" w="med" len="med"/>
                    </a:lnB>
                    <a:noFill/>
                  </a:tcPr>
                </a:tc>
                <a:tc>
                  <a:txBody>
                    <a:bodyPr/>
                    <a:lstStyle/>
                    <a:p>
                      <a:pPr algn="ctr" fontAlgn="b"/>
                      <a:r>
                        <a:rPr lang="en-US" sz="1400" b="1" i="0" u="none" strike="noStrike" dirty="0">
                          <a:solidFill>
                            <a:schemeClr val="accent5">
                              <a:lumMod val="50000"/>
                            </a:schemeClr>
                          </a:solidFill>
                          <a:effectLst/>
                          <a:latin typeface="Helvetica Neue" panose="02000503000000020004" pitchFamily="2" charset="0"/>
                        </a:rPr>
                        <a:t>Classroom</a:t>
                      </a:r>
                    </a:p>
                    <a:p>
                      <a:pPr algn="ctr" fontAlgn="b"/>
                      <a:r>
                        <a:rPr lang="en-US" sz="1400" b="1" i="0" u="none" strike="noStrike" dirty="0">
                          <a:solidFill>
                            <a:schemeClr val="accent5">
                              <a:lumMod val="50000"/>
                            </a:schemeClr>
                          </a:solidFill>
                          <a:effectLst/>
                          <a:latin typeface="Helvetica Neue" panose="02000503000000020004" pitchFamily="2" charset="0"/>
                        </a:rPr>
                        <a:t>Hours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dashDot"/>
                      <a:round/>
                      <a:headEnd type="none" w="med" len="med"/>
                      <a:tailEnd type="none" w="med" len="med"/>
                    </a:lnB>
                    <a:noFill/>
                  </a:tcPr>
                </a:tc>
                <a:tc>
                  <a:txBody>
                    <a:bodyPr/>
                    <a:lstStyle/>
                    <a:p>
                      <a:pPr algn="ctr" fontAlgn="b"/>
                      <a:r>
                        <a:rPr lang="en-US" sz="1400" b="1" i="0" u="none" strike="noStrike" dirty="0">
                          <a:solidFill>
                            <a:schemeClr val="accent5">
                              <a:lumMod val="50000"/>
                            </a:schemeClr>
                          </a:solidFill>
                          <a:effectLst/>
                          <a:latin typeface="Helvetica Neue" panose="02000503000000020004" pitchFamily="2" charset="0"/>
                        </a:rPr>
                        <a:t>Self-guided Hours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dashDot"/>
                      <a:round/>
                      <a:headEnd type="none" w="med" len="med"/>
                      <a:tailEnd type="none" w="med" len="med"/>
                    </a:lnB>
                    <a:noFill/>
                  </a:tcPr>
                </a:tc>
                <a:tc>
                  <a:txBody>
                    <a:bodyPr/>
                    <a:lstStyle/>
                    <a:p>
                      <a:pPr algn="ctr" fontAlgn="b"/>
                      <a:r>
                        <a:rPr lang="en-US" sz="1400" b="1" i="0" u="none" strike="noStrike" dirty="0">
                          <a:solidFill>
                            <a:schemeClr val="accent5">
                              <a:lumMod val="50000"/>
                            </a:schemeClr>
                          </a:solidFill>
                          <a:effectLst/>
                          <a:latin typeface="Helvetica Neue" panose="02000503000000020004" pitchFamily="2" charset="0"/>
                        </a:rPr>
                        <a:t>Total Guided Hours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noFill/>
                  </a:tcPr>
                </a:tc>
                <a:tc>
                  <a:txBody>
                    <a:bodyPr/>
                    <a:lstStyle/>
                    <a:p>
                      <a:pPr algn="ctr" fontAlgn="b"/>
                      <a:r>
                        <a:rPr lang="en-US" sz="1400" b="1" i="0" u="none" strike="noStrike" dirty="0">
                          <a:solidFill>
                            <a:schemeClr val="accent5">
                              <a:lumMod val="50000"/>
                            </a:schemeClr>
                          </a:solidFill>
                          <a:effectLst/>
                          <a:latin typeface="Helvetica Neue" panose="02000503000000020004" pitchFamily="2" charset="0"/>
                        </a:rPr>
                        <a:t>Cumulative Hours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noFill/>
                  </a:tcPr>
                </a:tc>
                <a:extLst>
                  <a:ext uri="{0D108BD9-81ED-4DB2-BD59-A6C34878D82A}">
                    <a16:rowId xmlns:a16="http://schemas.microsoft.com/office/drawing/2014/main" val="4023791584"/>
                  </a:ext>
                </a:extLst>
              </a:tr>
              <a:tr h="351314">
                <a:tc>
                  <a:txBody>
                    <a:bodyPr/>
                    <a:lstStyle/>
                    <a:p>
                      <a:pPr algn="l" fontAlgn="b"/>
                      <a:r>
                        <a:rPr lang="en-US" sz="1400" b="0" i="0" u="none" strike="noStrike" dirty="0">
                          <a:solidFill>
                            <a:srgbClr val="FFC000"/>
                          </a:solidFill>
                          <a:effectLst/>
                          <a:latin typeface="Aptos Narrow" panose="020B0004020202020204" pitchFamily="34" charset="0"/>
                        </a:rPr>
                        <a:t>Pre-Basic</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FFC000"/>
                          </a:solidFill>
                          <a:effectLst/>
                          <a:latin typeface="Helvetica Neue" panose="02000503000000020004" pitchFamily="2" charset="0"/>
                        </a:rPr>
                        <a:t>A0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FFC000"/>
                          </a:solidFill>
                          <a:effectLst/>
                          <a:latin typeface="Helvetica Neue" panose="02000503000000020004" pitchFamily="2" charset="0"/>
                        </a:rPr>
                        <a:t>GDE 20: Introduction to Communication</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FFC000"/>
                          </a:solidFill>
                          <a:effectLst/>
                          <a:latin typeface="Helvetica Neue" panose="02000503000000020004" pitchFamily="2" charset="0"/>
                        </a:rPr>
                        <a:t>A1-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FFC00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FFC00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FFC00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FFC00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794413955"/>
                  </a:ext>
                </a:extLst>
              </a:tr>
              <a:tr h="351314">
                <a:tc>
                  <a:txBody>
                    <a:bodyPr/>
                    <a:lstStyle/>
                    <a:p>
                      <a:pPr algn="l" fontAlgn="b"/>
                      <a:r>
                        <a:rPr lang="en-US" sz="1400" b="0" i="0" u="none" strike="noStrike">
                          <a:solidFill>
                            <a:srgbClr val="FFC000"/>
                          </a:solidFill>
                          <a:effectLst/>
                          <a:latin typeface="Aptos Narrow" panose="020B0004020202020204" pitchFamily="34" charset="0"/>
                        </a:rPr>
                        <a:t>Pre-Basic</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FFC000"/>
                          </a:solidFill>
                          <a:effectLst/>
                          <a:latin typeface="Helvetica Neue" panose="02000503000000020004" pitchFamily="2" charset="0"/>
                        </a:rPr>
                        <a:t>A1-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FFC000"/>
                          </a:solidFill>
                          <a:effectLst/>
                          <a:latin typeface="Helvetica Neue" panose="02000503000000020004" pitchFamily="2" charset="0"/>
                        </a:rPr>
                        <a:t>GDE 25: Introduction to Language Skills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FFC000"/>
                          </a:solidFill>
                          <a:effectLst/>
                          <a:latin typeface="Helvetica Neue" panose="02000503000000020004" pitchFamily="2" charset="0"/>
                        </a:rPr>
                        <a:t>A1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FFC00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FFC00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FFC00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FFC000"/>
                          </a:solidFill>
                          <a:effectLst/>
                          <a:latin typeface="Helvetica Neue" panose="02000503000000020004" pitchFamily="2" charset="0"/>
                        </a:rPr>
                        <a:t>160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3402410898"/>
                  </a:ext>
                </a:extLst>
              </a:tr>
              <a:tr h="351314">
                <a:tc>
                  <a:txBody>
                    <a:bodyPr/>
                    <a:lstStyle/>
                    <a:p>
                      <a:pPr algn="l" fontAlgn="b"/>
                      <a:r>
                        <a:rPr lang="en-US" sz="1400" b="0" i="0" u="none" strike="noStrike" dirty="0">
                          <a:solidFill>
                            <a:srgbClr val="8A2442"/>
                          </a:solidFill>
                          <a:effectLst/>
                          <a:latin typeface="Aptos Narrow" panose="020B0004020202020204" pitchFamily="34" charset="0"/>
                        </a:rPr>
                        <a:t>Basic</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8A2442"/>
                          </a:solidFill>
                          <a:effectLst/>
                          <a:latin typeface="Helvetica Neue" panose="02000503000000020004" pitchFamily="2" charset="0"/>
                        </a:rPr>
                        <a:t>A1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8A2442"/>
                          </a:solidFill>
                          <a:effectLst/>
                          <a:latin typeface="Helvetica Neue" panose="02000503000000020004" pitchFamily="2" charset="0"/>
                        </a:rPr>
                        <a:t>GDE 30: Basic Foundations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8A2442"/>
                          </a:solidFill>
                          <a:effectLst/>
                          <a:latin typeface="Helvetica Neue" panose="02000503000000020004" pitchFamily="2" charset="0"/>
                        </a:rPr>
                        <a:t>A2-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240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165547724"/>
                  </a:ext>
                </a:extLst>
              </a:tr>
              <a:tr h="351314">
                <a:tc>
                  <a:txBody>
                    <a:bodyPr/>
                    <a:lstStyle/>
                    <a:p>
                      <a:pPr algn="l" fontAlgn="b"/>
                      <a:r>
                        <a:rPr lang="en-US" sz="1400" b="0" i="0" u="none" strike="noStrike">
                          <a:solidFill>
                            <a:srgbClr val="8A2442"/>
                          </a:solidFill>
                          <a:effectLst/>
                          <a:latin typeface="Aptos Narrow" panose="020B0004020202020204" pitchFamily="34" charset="0"/>
                        </a:rPr>
                        <a:t>Basic</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a:solidFill>
                            <a:srgbClr val="8A2442"/>
                          </a:solidFill>
                          <a:effectLst/>
                          <a:latin typeface="Helvetica Neue" panose="02000503000000020004" pitchFamily="2" charset="0"/>
                        </a:rPr>
                        <a:t>A2-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8A2442"/>
                          </a:solidFill>
                          <a:effectLst/>
                          <a:latin typeface="Helvetica Neue" panose="02000503000000020004" pitchFamily="2" charset="0"/>
                        </a:rPr>
                        <a:t>GDE 35: Basic Communication</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8A2442"/>
                          </a:solidFill>
                          <a:effectLst/>
                          <a:latin typeface="Helvetica Neue" panose="02000503000000020004" pitchFamily="2" charset="0"/>
                        </a:rPr>
                        <a:t>A2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320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4177066342"/>
                  </a:ext>
                </a:extLst>
              </a:tr>
              <a:tr h="351314">
                <a:tc>
                  <a:txBody>
                    <a:bodyPr/>
                    <a:lstStyle/>
                    <a:p>
                      <a:pPr algn="l" fontAlgn="b"/>
                      <a:r>
                        <a:rPr lang="en-US" sz="1400" b="0" i="0" u="none" strike="noStrike">
                          <a:solidFill>
                            <a:srgbClr val="8A2442"/>
                          </a:solidFill>
                          <a:effectLst/>
                          <a:latin typeface="Aptos Narrow" panose="020B0004020202020204" pitchFamily="34" charset="0"/>
                        </a:rPr>
                        <a:t>Basic</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a:solidFill>
                            <a:srgbClr val="8A2442"/>
                          </a:solidFill>
                          <a:effectLst/>
                          <a:latin typeface="Helvetica Neue" panose="02000503000000020004" pitchFamily="2" charset="0"/>
                        </a:rPr>
                        <a:t>A2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8A2442"/>
                          </a:solidFill>
                          <a:effectLst/>
                          <a:latin typeface="Helvetica Neue" panose="02000503000000020004" pitchFamily="2" charset="0"/>
                        </a:rPr>
                        <a:t>GDE 40: Basic Language Skills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8A2442"/>
                          </a:solidFill>
                          <a:effectLst/>
                          <a:latin typeface="Helvetica Neue" panose="02000503000000020004" pitchFamily="2" charset="0"/>
                        </a:rPr>
                        <a:t>B1-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400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1642117877"/>
                  </a:ext>
                </a:extLst>
              </a:tr>
              <a:tr h="351314">
                <a:tc>
                  <a:txBody>
                    <a:bodyPr/>
                    <a:lstStyle/>
                    <a:p>
                      <a:pPr algn="l" fontAlgn="b"/>
                      <a:r>
                        <a:rPr lang="en-US" sz="1400" b="0" i="0" u="none" strike="noStrike" dirty="0">
                          <a:solidFill>
                            <a:srgbClr val="8A2442"/>
                          </a:solidFill>
                          <a:effectLst/>
                          <a:latin typeface="Aptos Narrow" panose="020B0004020202020204" pitchFamily="34" charset="0"/>
                        </a:rPr>
                        <a:t>Basic</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8A2442"/>
                          </a:solidFill>
                          <a:effectLst/>
                          <a:latin typeface="Helvetica Neue" panose="02000503000000020004" pitchFamily="2" charset="0"/>
                        </a:rPr>
                        <a:t>B1-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8A2442"/>
                          </a:solidFill>
                          <a:effectLst/>
                          <a:latin typeface="Helvetica Neue" panose="02000503000000020004" pitchFamily="2" charset="0"/>
                        </a:rPr>
                        <a:t>GDE 45: Basic Achievement</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8A2442"/>
                          </a:solidFill>
                          <a:effectLst/>
                          <a:latin typeface="Helvetica Neue" panose="02000503000000020004" pitchFamily="2" charset="0"/>
                        </a:rPr>
                        <a:t>B1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8A2442"/>
                          </a:solidFill>
                          <a:effectLst/>
                          <a:latin typeface="Helvetica Neue" panose="02000503000000020004" pitchFamily="2" charset="0"/>
                        </a:rPr>
                        <a:t>480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2164949232"/>
                  </a:ext>
                </a:extLst>
              </a:tr>
              <a:tr h="351314">
                <a:tc>
                  <a:txBody>
                    <a:bodyPr/>
                    <a:lstStyle/>
                    <a:p>
                      <a:pPr algn="l" fontAlgn="b"/>
                      <a:r>
                        <a:rPr lang="en-US" sz="1400" b="0" i="0" u="none" strike="noStrike" dirty="0">
                          <a:solidFill>
                            <a:srgbClr val="0070C0"/>
                          </a:solidFill>
                          <a:effectLst/>
                          <a:latin typeface="Aptos Narrow" panose="020B0004020202020204" pitchFamily="34" charset="0"/>
                        </a:rPr>
                        <a:t>Intermediate</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70C0"/>
                          </a:solidFill>
                          <a:effectLst/>
                          <a:latin typeface="Helvetica Neue" panose="02000503000000020004" pitchFamily="2" charset="0"/>
                        </a:rPr>
                        <a:t>B1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0070C0"/>
                          </a:solidFill>
                          <a:effectLst/>
                          <a:latin typeface="Helvetica Neue" panose="02000503000000020004" pitchFamily="2" charset="0"/>
                        </a:rPr>
                        <a:t>GDE 50: Intermediate Foundations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70C0"/>
                          </a:solidFill>
                          <a:effectLst/>
                          <a:latin typeface="Helvetica Neue" panose="02000503000000020004" pitchFamily="2" charset="0"/>
                        </a:rPr>
                        <a:t>B1+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560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3858684579"/>
                  </a:ext>
                </a:extLst>
              </a:tr>
              <a:tr h="351314">
                <a:tc>
                  <a:txBody>
                    <a:bodyPr/>
                    <a:lstStyle/>
                    <a:p>
                      <a:pPr algn="l" fontAlgn="b"/>
                      <a:r>
                        <a:rPr lang="en-US" sz="1400" b="0" i="0" u="none" strike="noStrike">
                          <a:solidFill>
                            <a:srgbClr val="0070C0"/>
                          </a:solidFill>
                          <a:effectLst/>
                          <a:latin typeface="Aptos Narrow" panose="020B0004020202020204" pitchFamily="34" charset="0"/>
                        </a:rPr>
                        <a:t>Intermediate</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a:solidFill>
                            <a:srgbClr val="0070C0"/>
                          </a:solidFill>
                          <a:effectLst/>
                          <a:latin typeface="Helvetica Neue" panose="02000503000000020004" pitchFamily="2" charset="0"/>
                        </a:rPr>
                        <a:t>B1+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0070C0"/>
                          </a:solidFill>
                          <a:effectLst/>
                          <a:latin typeface="Helvetica Neue" panose="02000503000000020004" pitchFamily="2" charset="0"/>
                        </a:rPr>
                        <a:t>GDE 55: Intermediate Communication </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70C0"/>
                          </a:solidFill>
                          <a:effectLst/>
                          <a:latin typeface="Helvetica Neue" panose="02000503000000020004" pitchFamily="2" charset="0"/>
                        </a:rPr>
                        <a:t>B2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640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2171282139"/>
                  </a:ext>
                </a:extLst>
              </a:tr>
              <a:tr h="351314">
                <a:tc>
                  <a:txBody>
                    <a:bodyPr/>
                    <a:lstStyle/>
                    <a:p>
                      <a:pPr algn="l" fontAlgn="b"/>
                      <a:r>
                        <a:rPr lang="en-US" sz="1400" b="0" i="0" u="none" strike="noStrike">
                          <a:solidFill>
                            <a:srgbClr val="0070C0"/>
                          </a:solidFill>
                          <a:effectLst/>
                          <a:latin typeface="Aptos Narrow" panose="020B0004020202020204" pitchFamily="34" charset="0"/>
                        </a:rPr>
                        <a:t>Intermediate</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a:solidFill>
                            <a:srgbClr val="0070C0"/>
                          </a:solidFill>
                          <a:effectLst/>
                          <a:latin typeface="Helvetica Neue" panose="02000503000000020004" pitchFamily="2" charset="0"/>
                        </a:rPr>
                        <a:t>B2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0070C0"/>
                          </a:solidFill>
                          <a:effectLst/>
                          <a:latin typeface="Helvetica Neue" panose="02000503000000020004" pitchFamily="2" charset="0"/>
                        </a:rPr>
                        <a:t>GDE 60: Intermediate Language Skills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70C0"/>
                          </a:solidFill>
                          <a:effectLst/>
                          <a:latin typeface="Helvetica Neue" panose="02000503000000020004" pitchFamily="2" charset="0"/>
                        </a:rPr>
                        <a:t>B2+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720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3696521463"/>
                  </a:ext>
                </a:extLst>
              </a:tr>
              <a:tr h="351314">
                <a:tc>
                  <a:txBody>
                    <a:bodyPr/>
                    <a:lstStyle/>
                    <a:p>
                      <a:pPr algn="l" fontAlgn="b"/>
                      <a:r>
                        <a:rPr lang="en-US" sz="1400" b="0" i="0" u="none" strike="noStrike">
                          <a:solidFill>
                            <a:srgbClr val="0070C0"/>
                          </a:solidFill>
                          <a:effectLst/>
                          <a:latin typeface="Aptos Narrow" panose="020B0004020202020204" pitchFamily="34" charset="0"/>
                        </a:rPr>
                        <a:t>Intermediate</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70C0"/>
                          </a:solidFill>
                          <a:effectLst/>
                          <a:latin typeface="Helvetica Neue" panose="02000503000000020004" pitchFamily="2" charset="0"/>
                        </a:rPr>
                        <a:t>B2+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0070C0"/>
                          </a:solidFill>
                          <a:effectLst/>
                          <a:latin typeface="Helvetica Neue" panose="02000503000000020004" pitchFamily="2" charset="0"/>
                        </a:rPr>
                        <a:t>GDE 65: Intermediate Achievement </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70C0"/>
                          </a:solidFill>
                          <a:effectLst/>
                          <a:latin typeface="Helvetica Neue" panose="02000503000000020004" pitchFamily="2" charset="0"/>
                        </a:rPr>
                        <a:t>C1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70C0"/>
                          </a:solidFill>
                          <a:effectLst/>
                          <a:latin typeface="Helvetica Neue" panose="02000503000000020004" pitchFamily="2" charset="0"/>
                        </a:rPr>
                        <a:t>800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966223089"/>
                  </a:ext>
                </a:extLst>
              </a:tr>
              <a:tr h="351314">
                <a:tc>
                  <a:txBody>
                    <a:bodyPr/>
                    <a:lstStyle/>
                    <a:p>
                      <a:pPr algn="l" fontAlgn="b"/>
                      <a:r>
                        <a:rPr lang="en-US" sz="1400" b="0" i="0" u="none" strike="noStrike" dirty="0">
                          <a:solidFill>
                            <a:srgbClr val="00B0F0"/>
                          </a:solidFill>
                          <a:effectLst/>
                          <a:latin typeface="Aptos Narrow" panose="020B0004020202020204" pitchFamily="34" charset="0"/>
                        </a:rPr>
                        <a:t>Academic English</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B0F0"/>
                          </a:solidFill>
                          <a:effectLst/>
                          <a:latin typeface="Helvetica Neue" panose="02000503000000020004" pitchFamily="2" charset="0"/>
                        </a:rPr>
                        <a:t>B1+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00B0F0"/>
                          </a:solidFill>
                          <a:effectLst/>
                          <a:latin typeface="Helvetica Neue" panose="02000503000000020004" pitchFamily="2" charset="0"/>
                        </a:rPr>
                        <a:t>GDE 70: Academic Thinking</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B0F0"/>
                          </a:solidFill>
                          <a:effectLst/>
                          <a:latin typeface="Helvetica Neue" panose="02000503000000020004" pitchFamily="2" charset="0"/>
                        </a:rPr>
                        <a:t>B2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640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116607791"/>
                  </a:ext>
                </a:extLst>
              </a:tr>
              <a:tr h="351314">
                <a:tc>
                  <a:txBody>
                    <a:bodyPr/>
                    <a:lstStyle/>
                    <a:p>
                      <a:pPr algn="l" fontAlgn="b"/>
                      <a:r>
                        <a:rPr lang="en-US" sz="1400" b="0" i="0" u="none" strike="noStrike" dirty="0">
                          <a:solidFill>
                            <a:srgbClr val="00B0F0"/>
                          </a:solidFill>
                          <a:effectLst/>
                          <a:latin typeface="Aptos Narrow" panose="020B0004020202020204" pitchFamily="34" charset="0"/>
                        </a:rPr>
                        <a:t>Academic English</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a:solidFill>
                            <a:srgbClr val="00B0F0"/>
                          </a:solidFill>
                          <a:effectLst/>
                          <a:latin typeface="Helvetica Neue" panose="02000503000000020004" pitchFamily="2" charset="0"/>
                        </a:rPr>
                        <a:t>B2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00B0F0"/>
                          </a:solidFill>
                          <a:effectLst/>
                          <a:latin typeface="Helvetica Neue" panose="02000503000000020004" pitchFamily="2" charset="0"/>
                        </a:rPr>
                        <a:t>GDE 75: Academic Analysis</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B0F0"/>
                          </a:solidFill>
                          <a:effectLst/>
                          <a:latin typeface="Helvetica Neue" panose="02000503000000020004" pitchFamily="2" charset="0"/>
                        </a:rPr>
                        <a:t>B2+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720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1781120503"/>
                  </a:ext>
                </a:extLst>
              </a:tr>
              <a:tr h="351314">
                <a:tc>
                  <a:txBody>
                    <a:bodyPr/>
                    <a:lstStyle/>
                    <a:p>
                      <a:pPr algn="l" fontAlgn="b"/>
                      <a:r>
                        <a:rPr lang="en-US" sz="1400" b="0" i="0" u="none" strike="noStrike">
                          <a:solidFill>
                            <a:srgbClr val="00B0F0"/>
                          </a:solidFill>
                          <a:effectLst/>
                          <a:latin typeface="Aptos Narrow" panose="020B0004020202020204" pitchFamily="34" charset="0"/>
                        </a:rPr>
                        <a:t>Academic English</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B0F0"/>
                          </a:solidFill>
                          <a:effectLst/>
                          <a:latin typeface="Helvetica Neue" panose="02000503000000020004" pitchFamily="2" charset="0"/>
                        </a:rPr>
                        <a:t>B2+</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00B0F0"/>
                          </a:solidFill>
                          <a:effectLst/>
                          <a:latin typeface="Helvetica Neue" panose="02000503000000020004" pitchFamily="2" charset="0"/>
                        </a:rPr>
                        <a:t>GDE 80: Academic Persuasion</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a:solidFill>
                            <a:srgbClr val="00B0F0"/>
                          </a:solidFill>
                          <a:effectLst/>
                          <a:latin typeface="Helvetica Neue" panose="02000503000000020004" pitchFamily="2" charset="0"/>
                        </a:rPr>
                        <a:t>C1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800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774812073"/>
                  </a:ext>
                </a:extLst>
              </a:tr>
              <a:tr h="351314">
                <a:tc>
                  <a:txBody>
                    <a:bodyPr/>
                    <a:lstStyle/>
                    <a:p>
                      <a:pPr algn="l" fontAlgn="b"/>
                      <a:r>
                        <a:rPr lang="en-US" sz="1400" b="0" i="0" u="none" strike="noStrike">
                          <a:solidFill>
                            <a:srgbClr val="00B0F0"/>
                          </a:solidFill>
                          <a:effectLst/>
                          <a:latin typeface="Aptos Narrow" panose="020B0004020202020204" pitchFamily="34" charset="0"/>
                        </a:rPr>
                        <a:t>Academic English</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a:solidFill>
                            <a:srgbClr val="00B0F0"/>
                          </a:solidFill>
                          <a:effectLst/>
                          <a:latin typeface="Helvetica Neue" panose="02000503000000020004" pitchFamily="2" charset="0"/>
                        </a:rPr>
                        <a:t>C1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l" fontAlgn="b"/>
                      <a:r>
                        <a:rPr lang="en-US" sz="1400" b="0" i="0" u="none" strike="noStrike" dirty="0">
                          <a:solidFill>
                            <a:srgbClr val="00B0F0"/>
                          </a:solidFill>
                          <a:effectLst/>
                          <a:latin typeface="Helvetica Neue" panose="02000503000000020004" pitchFamily="2" charset="0"/>
                        </a:rPr>
                        <a:t>GDE 85: Academic Achievement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US" sz="1400" b="0" i="0" u="none" strike="noStrike" dirty="0">
                          <a:solidFill>
                            <a:srgbClr val="00B0F0"/>
                          </a:solidFill>
                          <a:effectLst/>
                          <a:latin typeface="Helvetica Neue" panose="02000503000000020004" pitchFamily="2" charset="0"/>
                        </a:rPr>
                        <a:t>C1+</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40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tc>
                  <a:txBody>
                    <a:bodyPr/>
                    <a:lstStyle/>
                    <a:p>
                      <a:pPr algn="ctr" fontAlgn="b"/>
                      <a:r>
                        <a:rPr lang="en-HN" sz="1400" b="0" i="0" u="none" strike="noStrike" dirty="0">
                          <a:solidFill>
                            <a:srgbClr val="00B0F0"/>
                          </a:solidFill>
                          <a:effectLst/>
                          <a:latin typeface="Helvetica Neue" panose="02000503000000020004" pitchFamily="2" charset="0"/>
                        </a:rPr>
                        <a:t>880</a:t>
                      </a:r>
                    </a:p>
                  </a:txBody>
                  <a:tcPr marL="9525" marR="9525" marT="9525" marB="0" anchor="b">
                    <a:lnL w="6350" cap="flat" cmpd="sng" algn="ctr">
                      <a:solidFill>
                        <a:srgbClr val="000000"/>
                      </a:solidFill>
                      <a:prstDash val="lgDashDotDot"/>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w="6350" cap="flat" cmpd="sng" algn="ctr">
                      <a:solidFill>
                        <a:srgbClr val="000000"/>
                      </a:solidFill>
                      <a:prstDash val="lgDashDotDot"/>
                      <a:round/>
                      <a:headEnd type="none" w="med" len="med"/>
                      <a:tailEnd type="none" w="med" len="med"/>
                    </a:lnB>
                    <a:solidFill>
                      <a:schemeClr val="bg1"/>
                    </a:solidFill>
                  </a:tcPr>
                </a:tc>
                <a:extLst>
                  <a:ext uri="{0D108BD9-81ED-4DB2-BD59-A6C34878D82A}">
                    <a16:rowId xmlns:a16="http://schemas.microsoft.com/office/drawing/2014/main" val="2282664287"/>
                  </a:ext>
                </a:extLst>
              </a:tr>
            </a:tbl>
          </a:graphicData>
        </a:graphic>
      </p:graphicFrame>
    </p:spTree>
    <p:extLst>
      <p:ext uri="{BB962C8B-B14F-4D97-AF65-F5344CB8AC3E}">
        <p14:creationId xmlns:p14="http://schemas.microsoft.com/office/powerpoint/2010/main" val="3478416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63AB-91C8-461A-855F-29A6AB7636CB}"/>
              </a:ext>
            </a:extLst>
          </p:cNvPr>
          <p:cNvSpPr>
            <a:spLocks noGrp="1"/>
          </p:cNvSpPr>
          <p:nvPr>
            <p:ph type="sldNum" sz="quarter" idx="12"/>
          </p:nvPr>
        </p:nvSpPr>
        <p:spPr/>
        <p:txBody>
          <a:bodyPr/>
          <a:lstStyle/>
          <a:p>
            <a:fld id="{2FA20A21-29D9-454C-ADF2-50263629C6D3}" type="slidenum">
              <a:rPr lang="en-US" dirty="0" smtClean="0">
                <a:solidFill>
                  <a:srgbClr val="2F3F4E"/>
                </a:solidFill>
              </a:rPr>
              <a:t>9</a:t>
            </a:fld>
            <a:endParaRPr lang="en-US">
              <a:solidFill>
                <a:srgbClr val="2F3F4E"/>
              </a:solidFill>
            </a:endParaRPr>
          </a:p>
        </p:txBody>
      </p:sp>
      <p:sp>
        <p:nvSpPr>
          <p:cNvPr id="5" name="Text Placeholder 4">
            <a:extLst>
              <a:ext uri="{FF2B5EF4-FFF2-40B4-BE49-F238E27FC236}">
                <a16:creationId xmlns:a16="http://schemas.microsoft.com/office/drawing/2014/main" id="{B0CC397E-28B8-4780-B6BA-8A2F9D1F48F4}"/>
              </a:ext>
            </a:extLst>
          </p:cNvPr>
          <p:cNvSpPr>
            <a:spLocks noGrp="1"/>
          </p:cNvSpPr>
          <p:nvPr>
            <p:ph type="body" sz="quarter" idx="13"/>
          </p:nvPr>
        </p:nvSpPr>
        <p:spPr>
          <a:xfrm>
            <a:off x="657696" y="0"/>
            <a:ext cx="13315007" cy="1163637"/>
          </a:xfrm>
        </p:spPr>
        <p:txBody>
          <a:bodyPr anchor="ctr">
            <a:normAutofit fontScale="92500"/>
          </a:bodyPr>
          <a:lstStyle/>
          <a:p>
            <a:r>
              <a:rPr lang="en-US" sz="4400" b="1">
                <a:solidFill>
                  <a:srgbClr val="425563"/>
                </a:solidFill>
              </a:rPr>
              <a:t>Inside the course - GDE 40: Basic Language Skills</a:t>
            </a:r>
          </a:p>
        </p:txBody>
      </p:sp>
      <p:pic>
        <p:nvPicPr>
          <p:cNvPr id="8" name="Picture 7" descr="Table&#10;&#10;Description automatically generated with low confidence">
            <a:extLst>
              <a:ext uri="{FF2B5EF4-FFF2-40B4-BE49-F238E27FC236}">
                <a16:creationId xmlns:a16="http://schemas.microsoft.com/office/drawing/2014/main" id="{32B840D9-DA43-9893-181D-485745068197}"/>
              </a:ext>
            </a:extLst>
          </p:cNvPr>
          <p:cNvPicPr>
            <a:picLocks noChangeAspect="1"/>
          </p:cNvPicPr>
          <p:nvPr/>
        </p:nvPicPr>
        <p:blipFill>
          <a:blip r:embed="rId2"/>
          <a:stretch>
            <a:fillRect/>
          </a:stretch>
        </p:blipFill>
        <p:spPr>
          <a:xfrm>
            <a:off x="356614" y="1163637"/>
            <a:ext cx="6048466" cy="5483679"/>
          </a:xfrm>
          <a:prstGeom prst="rect">
            <a:avLst/>
          </a:prstGeom>
        </p:spPr>
      </p:pic>
      <p:pic>
        <p:nvPicPr>
          <p:cNvPr id="17" name="Picture 16" descr="Graphical user interface, text&#10;&#10;Description automatically generated">
            <a:extLst>
              <a:ext uri="{FF2B5EF4-FFF2-40B4-BE49-F238E27FC236}">
                <a16:creationId xmlns:a16="http://schemas.microsoft.com/office/drawing/2014/main" id="{29CE3171-B0BD-72F9-12E1-042BB4140B8B}"/>
              </a:ext>
            </a:extLst>
          </p:cNvPr>
          <p:cNvPicPr>
            <a:picLocks noChangeAspect="1"/>
          </p:cNvPicPr>
          <p:nvPr/>
        </p:nvPicPr>
        <p:blipFill>
          <a:blip r:embed="rId3"/>
          <a:stretch>
            <a:fillRect/>
          </a:stretch>
        </p:blipFill>
        <p:spPr>
          <a:xfrm>
            <a:off x="6668325" y="1163637"/>
            <a:ext cx="3735080" cy="6023019"/>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414EBF28-670E-D547-3737-2DE15DD1B048}"/>
              </a:ext>
            </a:extLst>
          </p:cNvPr>
          <p:cNvPicPr>
            <a:picLocks noChangeAspect="1"/>
          </p:cNvPicPr>
          <p:nvPr/>
        </p:nvPicPr>
        <p:blipFill>
          <a:blip r:embed="rId4"/>
          <a:stretch>
            <a:fillRect/>
          </a:stretch>
        </p:blipFill>
        <p:spPr>
          <a:xfrm>
            <a:off x="10666651" y="1163637"/>
            <a:ext cx="3524564" cy="5917387"/>
          </a:xfrm>
          <a:prstGeom prst="rect">
            <a:avLst/>
          </a:prstGeom>
        </p:spPr>
      </p:pic>
    </p:spTree>
    <p:extLst>
      <p:ext uri="{BB962C8B-B14F-4D97-AF65-F5344CB8AC3E}">
        <p14:creationId xmlns:p14="http://schemas.microsoft.com/office/powerpoint/2010/main" val="2159425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14">
      <a:dk1>
        <a:srgbClr val="FFFFFF"/>
      </a:dk1>
      <a:lt1>
        <a:srgbClr val="FFFFFF"/>
      </a:lt1>
      <a:dk2>
        <a:srgbClr val="FFFFFF"/>
      </a:dk2>
      <a:lt2>
        <a:srgbClr val="BBBCBC"/>
      </a:lt2>
      <a:accent1>
        <a:srgbClr val="009CBD"/>
      </a:accent1>
      <a:accent2>
        <a:srgbClr val="A1D84D"/>
      </a:accent2>
      <a:accent3>
        <a:srgbClr val="FF7F32"/>
      </a:accent3>
      <a:accent4>
        <a:srgbClr val="B6CFD0"/>
      </a:accent4>
      <a:accent5>
        <a:srgbClr val="314151"/>
      </a:accent5>
      <a:accent6>
        <a:srgbClr val="F2A900"/>
      </a:accent6>
      <a:hlink>
        <a:srgbClr val="BBBC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intana Official Colors">
      <a:dk1>
        <a:srgbClr val="000000"/>
      </a:dk1>
      <a:lt1>
        <a:srgbClr val="FFFFFF"/>
      </a:lt1>
      <a:dk2>
        <a:srgbClr val="44546A"/>
      </a:dk2>
      <a:lt2>
        <a:srgbClr val="E7E6E6"/>
      </a:lt2>
      <a:accent1>
        <a:srgbClr val="415563"/>
      </a:accent1>
      <a:accent2>
        <a:srgbClr val="F2A900"/>
      </a:accent2>
      <a:accent3>
        <a:srgbClr val="535659"/>
      </a:accent3>
      <a:accent4>
        <a:srgbClr val="888B8D"/>
      </a:accent4>
      <a:accent5>
        <a:srgbClr val="B6CFD0"/>
      </a:accent5>
      <a:accent6>
        <a:srgbClr val="A1D883"/>
      </a:accent6>
      <a:hlink>
        <a:srgbClr val="009CBD"/>
      </a:hlink>
      <a:folHlink>
        <a:srgbClr val="FF7F32"/>
      </a:folHlink>
    </a:clrScheme>
    <a:fontScheme name="2104-0110_Theme Fonts">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01947af-9002-4ac9-a8ed-2c92b65e5c64" xsi:nil="true"/>
    <lcf76f155ced4ddcb4097134ff3c332f xmlns="ab0784d7-ea07-4786-b1d1-8fc19898aa53">
      <Terms xmlns="http://schemas.microsoft.com/office/infopath/2007/PartnerControls"/>
    </lcf76f155ced4ddcb4097134ff3c332f>
    <MediaLengthInSeconds xmlns="ab0784d7-ea07-4786-b1d1-8fc19898aa53" xsi:nil="true"/>
    <SharedWithUsers xmlns="b01947af-9002-4ac9-a8ed-2c92b65e5c6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90C65FA5F90140A3249FFB9936A1FD" ma:contentTypeVersion="18" ma:contentTypeDescription="Create a new document." ma:contentTypeScope="" ma:versionID="5b9262a7ced7cae53c2a9d95da6234a4">
  <xsd:schema xmlns:xsd="http://www.w3.org/2001/XMLSchema" xmlns:xs="http://www.w3.org/2001/XMLSchema" xmlns:p="http://schemas.microsoft.com/office/2006/metadata/properties" xmlns:ns2="ab0784d7-ea07-4786-b1d1-8fc19898aa53" xmlns:ns3="b01947af-9002-4ac9-a8ed-2c92b65e5c64" targetNamespace="http://schemas.microsoft.com/office/2006/metadata/properties" ma:root="true" ma:fieldsID="7a3885de4d095175979001bc4366bec1" ns2:_="" ns3:_="">
    <xsd:import namespace="ab0784d7-ea07-4786-b1d1-8fc19898aa53"/>
    <xsd:import namespace="b01947af-9002-4ac9-a8ed-2c92b65e5c6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784d7-ea07-4786-b1d1-8fc19898a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1f0ebd-a00e-4c1e-a980-c1628d93f2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1947af-9002-4ac9-a8ed-2c92b65e5c6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c7faf4-522a-4d76-ba74-838e1a6872e3}" ma:internalName="TaxCatchAll" ma:showField="CatchAllData" ma:web="b01947af-9002-4ac9-a8ed-2c92b65e5c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55D52C-CA22-4C59-813C-4F505CC773CA}">
  <ds:schemaRefs>
    <ds:schemaRef ds:uri="http://www.w3.org/XML/1998/namespace"/>
    <ds:schemaRef ds:uri="http://schemas.openxmlformats.org/package/2006/metadata/core-properties"/>
    <ds:schemaRef ds:uri="http://purl.org/dc/dcmitype/"/>
    <ds:schemaRef ds:uri="http://purl.org/dc/elements/1.1/"/>
    <ds:schemaRef ds:uri="http://schemas.microsoft.com/office/2006/documentManagement/types"/>
    <ds:schemaRef ds:uri="ab0784d7-ea07-4786-b1d1-8fc19898aa53"/>
    <ds:schemaRef ds:uri="http://schemas.microsoft.com/office/infopath/2007/PartnerControls"/>
    <ds:schemaRef ds:uri="http://purl.org/dc/terms/"/>
    <ds:schemaRef ds:uri="b01947af-9002-4ac9-a8ed-2c92b65e5c64"/>
    <ds:schemaRef ds:uri="http://schemas.microsoft.com/office/2006/metadata/properties"/>
  </ds:schemaRefs>
</ds:datastoreItem>
</file>

<file path=customXml/itemProps2.xml><?xml version="1.0" encoding="utf-8"?>
<ds:datastoreItem xmlns:ds="http://schemas.openxmlformats.org/officeDocument/2006/customXml" ds:itemID="{346459DC-3383-498C-97E1-06AE8F33E53A}">
  <ds:schemaRefs>
    <ds:schemaRef ds:uri="http://schemas.microsoft.com/sharepoint/v3/contenttype/forms"/>
  </ds:schemaRefs>
</ds:datastoreItem>
</file>

<file path=customXml/itemProps3.xml><?xml version="1.0" encoding="utf-8"?>
<ds:datastoreItem xmlns:ds="http://schemas.openxmlformats.org/officeDocument/2006/customXml" ds:itemID="{43671DF5-4401-49F5-B4F8-34B6CAC606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784d7-ea07-4786-b1d1-8fc19898aa53"/>
    <ds:schemaRef ds:uri="b01947af-9002-4ac9-a8ed-2c92b65e5c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2342</Words>
  <Application>Microsoft Macintosh PowerPoint</Application>
  <PresentationFormat>Custom</PresentationFormat>
  <Paragraphs>456</Paragraphs>
  <Slides>43</Slides>
  <Notes>15</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55" baseType="lpstr">
      <vt:lpstr>Aptos Narrow</vt:lpstr>
      <vt:lpstr>Arial</vt:lpstr>
      <vt:lpstr>Arial MT</vt:lpstr>
      <vt:lpstr>Arial,Sans-Serif</vt:lpstr>
      <vt:lpstr>Calibri</vt:lpstr>
      <vt:lpstr>Helvetica</vt:lpstr>
      <vt:lpstr>Helvetica Neue</vt:lpstr>
      <vt:lpstr>Helvetica Neue Light</vt:lpstr>
      <vt:lpstr>Helvetica Neue Medium</vt:lpstr>
      <vt:lpstr>1_Office Theme</vt:lpstr>
      <vt:lpstr>2_Office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Cintana Placement Test</vt:lpstr>
      <vt:lpstr>Reading</vt:lpstr>
      <vt:lpstr>Results and Certificate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Hill</dc:creator>
  <cp:lastModifiedBy>Esdras Varela</cp:lastModifiedBy>
  <cp:revision>59</cp:revision>
  <cp:lastPrinted>2021-11-11T10:02:48Z</cp:lastPrinted>
  <dcterms:created xsi:type="dcterms:W3CDTF">2019-08-11T19:34:36Z</dcterms:created>
  <dcterms:modified xsi:type="dcterms:W3CDTF">2024-09-30T05:38:55Z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0x010100FB3602FA00C688449618CD6A0EC80E7F</vt:lpwstr>
  </property>
  <property fmtid="{D5CDD505-2E9C-101B-9397-08002B2CF9AE}" pid="3" name="ComplianceAssetId">
    <vt:lpwstr/>
  </property>
  <property fmtid="{D5CDD505-2E9C-101B-9397-08002B2CF9AE}" pid="4" name="TriggerFlowInfo">
    <vt:lpwstr/>
  </property>
  <property fmtid="{D5CDD505-2E9C-101B-9397-08002B2CF9AE}" pid="5" name="_SharedFileIndex">
    <vt:lpwstr/>
  </property>
  <property fmtid="{D5CDD505-2E9C-101B-9397-08002B2CF9AE}" pid="6" name="_activity">
    <vt:lpwstr>{"FileActivityType":"9","FileActivityTimeStamp":"2023-09-19T16:25:55.607Z","FileActivityUsersOnPage":[{"DisplayName":"Carolina Zuppardi","Id":"czuppardi@cintana.com"}],"FileActivityNavigationId":null}</vt:lpwstr>
  </property>
  <property fmtid="{D5CDD505-2E9C-101B-9397-08002B2CF9AE}" pid="7" name="_ExtendedDescription">
    <vt:lpwstr/>
  </property>
  <property fmtid="{D5CDD505-2E9C-101B-9397-08002B2CF9AE}" pid="8" name="MediaServiceImageTags">
    <vt:lpwstr/>
  </property>
  <property fmtid="{D5CDD505-2E9C-101B-9397-08002B2CF9AE}" pid="9" name="_SourceUrl">
    <vt:lpwstr/>
  </property>
  <property fmtid="{D5CDD505-2E9C-101B-9397-08002B2CF9AE}" pid="10" name="Order">
    <vt:lpwstr>419500.000000000</vt:lpwstr>
  </property>
</Properties>
</file>